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424" r:id="rId3"/>
    <p:sldId id="368" r:id="rId4"/>
    <p:sldId id="379" r:id="rId5"/>
    <p:sldId id="318" r:id="rId6"/>
    <p:sldId id="465" r:id="rId7"/>
    <p:sldId id="325" r:id="rId8"/>
    <p:sldId id="467" r:id="rId9"/>
    <p:sldId id="381" r:id="rId10"/>
    <p:sldId id="469" r:id="rId11"/>
    <p:sldId id="374" r:id="rId12"/>
    <p:sldId id="470" r:id="rId13"/>
    <p:sldId id="471" r:id="rId14"/>
    <p:sldId id="481" r:id="rId15"/>
    <p:sldId id="472" r:id="rId16"/>
    <p:sldId id="482" r:id="rId17"/>
    <p:sldId id="483" r:id="rId18"/>
    <p:sldId id="486" r:id="rId19"/>
    <p:sldId id="484" r:id="rId20"/>
    <p:sldId id="485" r:id="rId21"/>
    <p:sldId id="473" r:id="rId22"/>
    <p:sldId id="474" r:id="rId23"/>
    <p:sldId id="475" r:id="rId24"/>
    <p:sldId id="476" r:id="rId25"/>
    <p:sldId id="477" r:id="rId26"/>
    <p:sldId id="478" r:id="rId27"/>
    <p:sldId id="487" r:id="rId28"/>
    <p:sldId id="479" r:id="rId29"/>
    <p:sldId id="480" r:id="rId30"/>
    <p:sldId id="490" r:id="rId31"/>
    <p:sldId id="488" r:id="rId32"/>
    <p:sldId id="491" r:id="rId33"/>
    <p:sldId id="354" r:id="rId34"/>
    <p:sldId id="361" r:id="rId35"/>
    <p:sldId id="271" r:id="rId36"/>
    <p:sldId id="492" r:id="rId37"/>
    <p:sldId id="493" r:id="rId38"/>
    <p:sldId id="494" r:id="rId39"/>
    <p:sldId id="495" r:id="rId40"/>
    <p:sldId id="496" r:id="rId41"/>
    <p:sldId id="459" r:id="rId42"/>
  </p:sldIdLst>
  <p:sldSz cx="9144000" cy="6858000" type="screen4x3"/>
  <p:notesSz cx="7102475" cy="9037638"/>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2">
          <p15:clr>
            <a:srgbClr val="A4A3A4"/>
          </p15:clr>
        </p15:guide>
        <p15:guide id="2" orient="horz" pos="1010">
          <p15:clr>
            <a:srgbClr val="A4A3A4"/>
          </p15:clr>
        </p15:guide>
        <p15:guide id="3" orient="horz" pos="4110">
          <p15:clr>
            <a:srgbClr val="A4A3A4"/>
          </p15:clr>
        </p15:guide>
        <p15:guide id="4" pos="5247">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3E6DB2"/>
    <a:srgbClr val="005EAE"/>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7D8DF-6E2B-4AB0-9EF1-7BB66943C778}" v="82" dt="2022-05-19T06:24:12.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4660"/>
  </p:normalViewPr>
  <p:slideViewPr>
    <p:cSldViewPr snapToGrid="0">
      <p:cViewPr varScale="1">
        <p:scale>
          <a:sx n="75" d="100"/>
          <a:sy n="75" d="100"/>
        </p:scale>
        <p:origin x="896" y="36"/>
      </p:cViewPr>
      <p:guideLst>
        <p:guide orient="horz" pos="4252"/>
        <p:guide orient="horz" pos="1010"/>
        <p:guide orient="horz" pos="4110"/>
        <p:guide pos="5247"/>
      </p:guideLst>
    </p:cSldViewPr>
  </p:slideViewPr>
  <p:notesTextViewPr>
    <p:cViewPr>
      <p:scale>
        <a:sx n="1" d="1"/>
        <a:sy n="1" d="1"/>
      </p:scale>
      <p:origin x="0" y="0"/>
    </p:cViewPr>
  </p:notesTextViewPr>
  <p:sorterViewPr>
    <p:cViewPr>
      <p:scale>
        <a:sx n="100" d="100"/>
        <a:sy n="100" d="100"/>
      </p:scale>
      <p:origin x="0" y="-6356"/>
    </p:cViewPr>
  </p:sorterViewPr>
  <p:notesViewPr>
    <p:cSldViewPr snapToGrid="0">
      <p:cViewPr>
        <p:scale>
          <a:sx n="1" d="2"/>
          <a:sy n="1" d="2"/>
        </p:scale>
        <p:origin x="0" y="0"/>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L Fitzpatrick" userId="bddde4de-0e77-43a6-8713-742efc80990c" providerId="ADAL" clId="{61A7D8DF-6E2B-4AB0-9EF1-7BB66943C778}"/>
    <pc:docChg chg="undo redo custSel addSld delSld modSld sldOrd">
      <pc:chgData name="Annette L Fitzpatrick" userId="bddde4de-0e77-43a6-8713-742efc80990c" providerId="ADAL" clId="{61A7D8DF-6E2B-4AB0-9EF1-7BB66943C778}" dt="2022-05-19T06:45:33.096" v="10740" actId="478"/>
      <pc:docMkLst>
        <pc:docMk/>
      </pc:docMkLst>
      <pc:sldChg chg="modSp mod">
        <pc:chgData name="Annette L Fitzpatrick" userId="bddde4de-0e77-43a6-8713-742efc80990c" providerId="ADAL" clId="{61A7D8DF-6E2B-4AB0-9EF1-7BB66943C778}" dt="2022-05-16T06:51:25.727" v="59" actId="20577"/>
        <pc:sldMkLst>
          <pc:docMk/>
          <pc:sldMk cId="1772792053" sldId="256"/>
        </pc:sldMkLst>
        <pc:spChg chg="mod">
          <ac:chgData name="Annette L Fitzpatrick" userId="bddde4de-0e77-43a6-8713-742efc80990c" providerId="ADAL" clId="{61A7D8DF-6E2B-4AB0-9EF1-7BB66943C778}" dt="2022-05-16T06:51:25.727" v="59" actId="20577"/>
          <ac:spMkLst>
            <pc:docMk/>
            <pc:sldMk cId="1772792053" sldId="256"/>
            <ac:spMk id="2" creationId="{00000000-0000-0000-0000-000000000000}"/>
          </ac:spMkLst>
        </pc:spChg>
      </pc:sldChg>
      <pc:sldChg chg="del">
        <pc:chgData name="Annette L Fitzpatrick" userId="bddde4de-0e77-43a6-8713-742efc80990c" providerId="ADAL" clId="{61A7D8DF-6E2B-4AB0-9EF1-7BB66943C778}" dt="2022-05-16T06:52:53.116" v="73" actId="47"/>
        <pc:sldMkLst>
          <pc:docMk/>
          <pc:sldMk cId="0" sldId="276"/>
        </pc:sldMkLst>
      </pc:sldChg>
      <pc:sldChg chg="del">
        <pc:chgData name="Annette L Fitzpatrick" userId="bddde4de-0e77-43a6-8713-742efc80990c" providerId="ADAL" clId="{61A7D8DF-6E2B-4AB0-9EF1-7BB66943C778}" dt="2022-05-16T06:52:59.565" v="87" actId="47"/>
        <pc:sldMkLst>
          <pc:docMk/>
          <pc:sldMk cId="0" sldId="277"/>
        </pc:sldMkLst>
      </pc:sldChg>
      <pc:sldChg chg="del">
        <pc:chgData name="Annette L Fitzpatrick" userId="bddde4de-0e77-43a6-8713-742efc80990c" providerId="ADAL" clId="{61A7D8DF-6E2B-4AB0-9EF1-7BB66943C778}" dt="2022-05-16T06:53:01.955" v="91" actId="47"/>
        <pc:sldMkLst>
          <pc:docMk/>
          <pc:sldMk cId="0" sldId="282"/>
        </pc:sldMkLst>
      </pc:sldChg>
      <pc:sldChg chg="del">
        <pc:chgData name="Annette L Fitzpatrick" userId="bddde4de-0e77-43a6-8713-742efc80990c" providerId="ADAL" clId="{61A7D8DF-6E2B-4AB0-9EF1-7BB66943C778}" dt="2022-05-16T06:53:04.728" v="97" actId="47"/>
        <pc:sldMkLst>
          <pc:docMk/>
          <pc:sldMk cId="0" sldId="284"/>
        </pc:sldMkLst>
      </pc:sldChg>
      <pc:sldChg chg="addSp delSp modSp add del mod">
        <pc:chgData name="Annette L Fitzpatrick" userId="bddde4de-0e77-43a6-8713-742efc80990c" providerId="ADAL" clId="{61A7D8DF-6E2B-4AB0-9EF1-7BB66943C778}" dt="2022-05-19T04:52:08.729" v="7277" actId="115"/>
        <pc:sldMkLst>
          <pc:docMk/>
          <pc:sldMk cId="2384975693" sldId="318"/>
        </pc:sldMkLst>
        <pc:spChg chg="add del mod">
          <ac:chgData name="Annette L Fitzpatrick" userId="bddde4de-0e77-43a6-8713-742efc80990c" providerId="ADAL" clId="{61A7D8DF-6E2B-4AB0-9EF1-7BB66943C778}" dt="2022-05-19T04:52:08.729" v="7277" actId="115"/>
          <ac:spMkLst>
            <pc:docMk/>
            <pc:sldMk cId="2384975693" sldId="318"/>
            <ac:spMk id="3" creationId="{B56D76AE-58C9-854A-81CA-F35DB298E92E}"/>
          </ac:spMkLst>
        </pc:spChg>
        <pc:spChg chg="mod">
          <ac:chgData name="Annette L Fitzpatrick" userId="bddde4de-0e77-43a6-8713-742efc80990c" providerId="ADAL" clId="{61A7D8DF-6E2B-4AB0-9EF1-7BB66943C778}" dt="2022-05-17T08:02:49.908" v="1253" actId="1076"/>
          <ac:spMkLst>
            <pc:docMk/>
            <pc:sldMk cId="2384975693" sldId="318"/>
            <ac:spMk id="4" creationId="{AB8538CC-11A4-CC4A-A607-851FC4FBFF97}"/>
          </ac:spMkLst>
        </pc:spChg>
        <pc:spChg chg="add del mod">
          <ac:chgData name="Annette L Fitzpatrick" userId="bddde4de-0e77-43a6-8713-742efc80990c" providerId="ADAL" clId="{61A7D8DF-6E2B-4AB0-9EF1-7BB66943C778}" dt="2022-05-16T07:02:30.651" v="483" actId="478"/>
          <ac:spMkLst>
            <pc:docMk/>
            <pc:sldMk cId="2384975693" sldId="318"/>
            <ac:spMk id="5" creationId="{127F5321-4130-9AC6-FA4A-85631FA0983F}"/>
          </ac:spMkLst>
        </pc:spChg>
      </pc:sldChg>
      <pc:sldChg chg="del">
        <pc:chgData name="Annette L Fitzpatrick" userId="bddde4de-0e77-43a6-8713-742efc80990c" providerId="ADAL" clId="{61A7D8DF-6E2B-4AB0-9EF1-7BB66943C778}" dt="2022-05-16T06:53:07.748" v="102" actId="47"/>
        <pc:sldMkLst>
          <pc:docMk/>
          <pc:sldMk cId="2946012874" sldId="322"/>
        </pc:sldMkLst>
      </pc:sldChg>
      <pc:sldChg chg="modSp add del mod ord">
        <pc:chgData name="Annette L Fitzpatrick" userId="bddde4de-0e77-43a6-8713-742efc80990c" providerId="ADAL" clId="{61A7D8DF-6E2B-4AB0-9EF1-7BB66943C778}" dt="2022-05-19T04:53:37.332" v="7280" actId="207"/>
        <pc:sldMkLst>
          <pc:docMk/>
          <pc:sldMk cId="1526550491" sldId="325"/>
        </pc:sldMkLst>
        <pc:spChg chg="mod">
          <ac:chgData name="Annette L Fitzpatrick" userId="bddde4de-0e77-43a6-8713-742efc80990c" providerId="ADAL" clId="{61A7D8DF-6E2B-4AB0-9EF1-7BB66943C778}" dt="2022-05-19T04:53:37.332" v="7280" actId="207"/>
          <ac:spMkLst>
            <pc:docMk/>
            <pc:sldMk cId="1526550491" sldId="325"/>
            <ac:spMk id="6" creationId="{96C97453-B247-C148-85DC-0D5CD28395FF}"/>
          </ac:spMkLst>
        </pc:spChg>
      </pc:sldChg>
      <pc:sldChg chg="del">
        <pc:chgData name="Annette L Fitzpatrick" userId="bddde4de-0e77-43a6-8713-742efc80990c" providerId="ADAL" clId="{61A7D8DF-6E2B-4AB0-9EF1-7BB66943C778}" dt="2022-05-16T06:53:03.958" v="95" actId="47"/>
        <pc:sldMkLst>
          <pc:docMk/>
          <pc:sldMk cId="3158731672" sldId="331"/>
        </pc:sldMkLst>
      </pc:sldChg>
      <pc:sldChg chg="modSp mod">
        <pc:chgData name="Annette L Fitzpatrick" userId="bddde4de-0e77-43a6-8713-742efc80990c" providerId="ADAL" clId="{61A7D8DF-6E2B-4AB0-9EF1-7BB66943C778}" dt="2022-05-19T04:49:11.826" v="7260" actId="1076"/>
        <pc:sldMkLst>
          <pc:docMk/>
          <pc:sldMk cId="353022156" sldId="368"/>
        </pc:sldMkLst>
        <pc:spChg chg="mod">
          <ac:chgData name="Annette L Fitzpatrick" userId="bddde4de-0e77-43a6-8713-742efc80990c" providerId="ADAL" clId="{61A7D8DF-6E2B-4AB0-9EF1-7BB66943C778}" dt="2022-05-16T06:52:37.301" v="69" actId="20577"/>
          <ac:spMkLst>
            <pc:docMk/>
            <pc:sldMk cId="353022156" sldId="368"/>
            <ac:spMk id="2" creationId="{B7C3BDBF-8BCB-6B41-BADD-E5CCD5D5FBB5}"/>
          </ac:spMkLst>
        </pc:spChg>
        <pc:spChg chg="mod">
          <ac:chgData name="Annette L Fitzpatrick" userId="bddde4de-0e77-43a6-8713-742efc80990c" providerId="ADAL" clId="{61A7D8DF-6E2B-4AB0-9EF1-7BB66943C778}" dt="2022-05-19T04:49:11.826" v="7260" actId="1076"/>
          <ac:spMkLst>
            <pc:docMk/>
            <pc:sldMk cId="353022156" sldId="368"/>
            <ac:spMk id="3" creationId="{1077DDA0-28A7-4E42-A4B5-DF5BFC769357}"/>
          </ac:spMkLst>
        </pc:spChg>
      </pc:sldChg>
      <pc:sldChg chg="del">
        <pc:chgData name="Annette L Fitzpatrick" userId="bddde4de-0e77-43a6-8713-742efc80990c" providerId="ADAL" clId="{61A7D8DF-6E2B-4AB0-9EF1-7BB66943C778}" dt="2022-05-16T06:53:03.583" v="94" actId="47"/>
        <pc:sldMkLst>
          <pc:docMk/>
          <pc:sldMk cId="209252842" sldId="373"/>
        </pc:sldMkLst>
      </pc:sldChg>
      <pc:sldChg chg="modSp add mod ord">
        <pc:chgData name="Annette L Fitzpatrick" userId="bddde4de-0e77-43a6-8713-742efc80990c" providerId="ADAL" clId="{61A7D8DF-6E2B-4AB0-9EF1-7BB66943C778}" dt="2022-05-19T04:59:07.652" v="7353" actId="255"/>
        <pc:sldMkLst>
          <pc:docMk/>
          <pc:sldMk cId="2647937779" sldId="374"/>
        </pc:sldMkLst>
        <pc:spChg chg="mod">
          <ac:chgData name="Annette L Fitzpatrick" userId="bddde4de-0e77-43a6-8713-742efc80990c" providerId="ADAL" clId="{61A7D8DF-6E2B-4AB0-9EF1-7BB66943C778}" dt="2022-05-19T04:59:07.652" v="7353" actId="255"/>
          <ac:spMkLst>
            <pc:docMk/>
            <pc:sldMk cId="2647937779" sldId="374"/>
            <ac:spMk id="2" creationId="{7D4DFC71-FEA7-4560-A763-48F5AC9C9427}"/>
          </ac:spMkLst>
        </pc:spChg>
      </pc:sldChg>
      <pc:sldChg chg="modSp add mod">
        <pc:chgData name="Annette L Fitzpatrick" userId="bddde4de-0e77-43a6-8713-742efc80990c" providerId="ADAL" clId="{61A7D8DF-6E2B-4AB0-9EF1-7BB66943C778}" dt="2022-05-17T20:01:08.426" v="1482" actId="20577"/>
        <pc:sldMkLst>
          <pc:docMk/>
          <pc:sldMk cId="3408948693" sldId="379"/>
        </pc:sldMkLst>
        <pc:spChg chg="mod">
          <ac:chgData name="Annette L Fitzpatrick" userId="bddde4de-0e77-43a6-8713-742efc80990c" providerId="ADAL" clId="{61A7D8DF-6E2B-4AB0-9EF1-7BB66943C778}" dt="2022-05-17T20:01:08.426" v="1482" actId="20577"/>
          <ac:spMkLst>
            <pc:docMk/>
            <pc:sldMk cId="3408948693" sldId="379"/>
            <ac:spMk id="3" creationId="{40DD1706-C978-5441-AA95-20CF4693D9EF}"/>
          </ac:spMkLst>
        </pc:spChg>
      </pc:sldChg>
      <pc:sldChg chg="modSp add mod ord">
        <pc:chgData name="Annette L Fitzpatrick" userId="bddde4de-0e77-43a6-8713-742efc80990c" providerId="ADAL" clId="{61A7D8DF-6E2B-4AB0-9EF1-7BB66943C778}" dt="2022-05-19T04:58:38.460" v="7348" actId="20577"/>
        <pc:sldMkLst>
          <pc:docMk/>
          <pc:sldMk cId="1944955888" sldId="381"/>
        </pc:sldMkLst>
        <pc:spChg chg="mod">
          <ac:chgData name="Annette L Fitzpatrick" userId="bddde4de-0e77-43a6-8713-742efc80990c" providerId="ADAL" clId="{61A7D8DF-6E2B-4AB0-9EF1-7BB66943C778}" dt="2022-05-19T04:58:38.460" v="7348" actId="20577"/>
          <ac:spMkLst>
            <pc:docMk/>
            <pc:sldMk cId="1944955888" sldId="381"/>
            <ac:spMk id="2" creationId="{B801462A-974D-4EC3-A1BF-BA70F09BE794}"/>
          </ac:spMkLst>
        </pc:spChg>
        <pc:spChg chg="mod">
          <ac:chgData name="Annette L Fitzpatrick" userId="bddde4de-0e77-43a6-8713-742efc80990c" providerId="ADAL" clId="{61A7D8DF-6E2B-4AB0-9EF1-7BB66943C778}" dt="2022-05-17T20:33:47.870" v="1488" actId="115"/>
          <ac:spMkLst>
            <pc:docMk/>
            <pc:sldMk cId="1944955888" sldId="381"/>
            <ac:spMk id="3" creationId="{9EAF314E-121E-4E98-8E7F-932D37633E55}"/>
          </ac:spMkLst>
        </pc:spChg>
        <pc:spChg chg="mod">
          <ac:chgData name="Annette L Fitzpatrick" userId="bddde4de-0e77-43a6-8713-742efc80990c" providerId="ADAL" clId="{61A7D8DF-6E2B-4AB0-9EF1-7BB66943C778}" dt="2022-05-19T04:55:17.992" v="7289" actId="207"/>
          <ac:spMkLst>
            <pc:docMk/>
            <pc:sldMk cId="1944955888" sldId="381"/>
            <ac:spMk id="7" creationId="{46EC0972-18F7-4DE7-8CAD-66A3BABC6A23}"/>
          </ac:spMkLst>
        </pc:spChg>
      </pc:sldChg>
      <pc:sldChg chg="modSp mod">
        <pc:chgData name="Annette L Fitzpatrick" userId="bddde4de-0e77-43a6-8713-742efc80990c" providerId="ADAL" clId="{61A7D8DF-6E2B-4AB0-9EF1-7BB66943C778}" dt="2022-05-16T06:52:27.518" v="67" actId="207"/>
        <pc:sldMkLst>
          <pc:docMk/>
          <pc:sldMk cId="4114633494" sldId="424"/>
        </pc:sldMkLst>
        <pc:spChg chg="mod">
          <ac:chgData name="Annette L Fitzpatrick" userId="bddde4de-0e77-43a6-8713-742efc80990c" providerId="ADAL" clId="{61A7D8DF-6E2B-4AB0-9EF1-7BB66943C778}" dt="2022-05-16T06:52:27.518" v="67" actId="207"/>
          <ac:spMkLst>
            <pc:docMk/>
            <pc:sldMk cId="4114633494" sldId="424"/>
            <ac:spMk id="3" creationId="{1077DDA0-28A7-4E42-A4B5-DF5BFC769357}"/>
          </ac:spMkLst>
        </pc:spChg>
      </pc:sldChg>
      <pc:sldChg chg="del">
        <pc:chgData name="Annette L Fitzpatrick" userId="bddde4de-0e77-43a6-8713-742efc80990c" providerId="ADAL" clId="{61A7D8DF-6E2B-4AB0-9EF1-7BB66943C778}" dt="2022-05-16T06:52:49.126" v="70" actId="47"/>
        <pc:sldMkLst>
          <pc:docMk/>
          <pc:sldMk cId="2790259100" sldId="429"/>
        </pc:sldMkLst>
      </pc:sldChg>
      <pc:sldChg chg="add del">
        <pc:chgData name="Annette L Fitzpatrick" userId="bddde4de-0e77-43a6-8713-742efc80990c" providerId="ADAL" clId="{61A7D8DF-6E2B-4AB0-9EF1-7BB66943C778}" dt="2022-05-17T19:53:00.034" v="1478" actId="47"/>
        <pc:sldMkLst>
          <pc:docMk/>
          <pc:sldMk cId="3383499074" sldId="430"/>
        </pc:sldMkLst>
      </pc:sldChg>
      <pc:sldChg chg="del">
        <pc:chgData name="Annette L Fitzpatrick" userId="bddde4de-0e77-43a6-8713-742efc80990c" providerId="ADAL" clId="{61A7D8DF-6E2B-4AB0-9EF1-7BB66943C778}" dt="2022-05-16T06:52:51.732" v="71" actId="47"/>
        <pc:sldMkLst>
          <pc:docMk/>
          <pc:sldMk cId="2983833591" sldId="431"/>
        </pc:sldMkLst>
      </pc:sldChg>
      <pc:sldChg chg="del">
        <pc:chgData name="Annette L Fitzpatrick" userId="bddde4de-0e77-43a6-8713-742efc80990c" providerId="ADAL" clId="{61A7D8DF-6E2B-4AB0-9EF1-7BB66943C778}" dt="2022-05-16T06:52:52.582" v="72" actId="47"/>
        <pc:sldMkLst>
          <pc:docMk/>
          <pc:sldMk cId="3334835892" sldId="432"/>
        </pc:sldMkLst>
      </pc:sldChg>
      <pc:sldChg chg="del">
        <pc:chgData name="Annette L Fitzpatrick" userId="bddde4de-0e77-43a6-8713-742efc80990c" providerId="ADAL" clId="{61A7D8DF-6E2B-4AB0-9EF1-7BB66943C778}" dt="2022-05-16T06:52:53.683" v="74" actId="47"/>
        <pc:sldMkLst>
          <pc:docMk/>
          <pc:sldMk cId="3133992758" sldId="433"/>
        </pc:sldMkLst>
      </pc:sldChg>
      <pc:sldChg chg="del">
        <pc:chgData name="Annette L Fitzpatrick" userId="bddde4de-0e77-43a6-8713-742efc80990c" providerId="ADAL" clId="{61A7D8DF-6E2B-4AB0-9EF1-7BB66943C778}" dt="2022-05-16T06:52:55.356" v="78" actId="47"/>
        <pc:sldMkLst>
          <pc:docMk/>
          <pc:sldMk cId="4078490088" sldId="435"/>
        </pc:sldMkLst>
      </pc:sldChg>
      <pc:sldChg chg="del">
        <pc:chgData name="Annette L Fitzpatrick" userId="bddde4de-0e77-43a6-8713-742efc80990c" providerId="ADAL" clId="{61A7D8DF-6E2B-4AB0-9EF1-7BB66943C778}" dt="2022-05-16T06:52:55.809" v="79" actId="47"/>
        <pc:sldMkLst>
          <pc:docMk/>
          <pc:sldMk cId="778819718" sldId="436"/>
        </pc:sldMkLst>
      </pc:sldChg>
      <pc:sldChg chg="del">
        <pc:chgData name="Annette L Fitzpatrick" userId="bddde4de-0e77-43a6-8713-742efc80990c" providerId="ADAL" clId="{61A7D8DF-6E2B-4AB0-9EF1-7BB66943C778}" dt="2022-05-16T06:52:58.231" v="84" actId="47"/>
        <pc:sldMkLst>
          <pc:docMk/>
          <pc:sldMk cId="2373911312" sldId="437"/>
        </pc:sldMkLst>
      </pc:sldChg>
      <pc:sldChg chg="del">
        <pc:chgData name="Annette L Fitzpatrick" userId="bddde4de-0e77-43a6-8713-742efc80990c" providerId="ADAL" clId="{61A7D8DF-6E2B-4AB0-9EF1-7BB66943C778}" dt="2022-05-16T06:52:57.761" v="83" actId="47"/>
        <pc:sldMkLst>
          <pc:docMk/>
          <pc:sldMk cId="2006058045" sldId="439"/>
        </pc:sldMkLst>
      </pc:sldChg>
      <pc:sldChg chg="del">
        <pc:chgData name="Annette L Fitzpatrick" userId="bddde4de-0e77-43a6-8713-742efc80990c" providerId="ADAL" clId="{61A7D8DF-6E2B-4AB0-9EF1-7BB66943C778}" dt="2022-05-16T06:52:57.329" v="82" actId="47"/>
        <pc:sldMkLst>
          <pc:docMk/>
          <pc:sldMk cId="2802139350" sldId="440"/>
        </pc:sldMkLst>
      </pc:sldChg>
      <pc:sldChg chg="del">
        <pc:chgData name="Annette L Fitzpatrick" userId="bddde4de-0e77-43a6-8713-742efc80990c" providerId="ADAL" clId="{61A7D8DF-6E2B-4AB0-9EF1-7BB66943C778}" dt="2022-05-16T06:52:58.662" v="85" actId="47"/>
        <pc:sldMkLst>
          <pc:docMk/>
          <pc:sldMk cId="3364438897" sldId="441"/>
        </pc:sldMkLst>
      </pc:sldChg>
      <pc:sldChg chg="del">
        <pc:chgData name="Annette L Fitzpatrick" userId="bddde4de-0e77-43a6-8713-742efc80990c" providerId="ADAL" clId="{61A7D8DF-6E2B-4AB0-9EF1-7BB66943C778}" dt="2022-05-16T06:52:59.169" v="86" actId="47"/>
        <pc:sldMkLst>
          <pc:docMk/>
          <pc:sldMk cId="2701650116" sldId="442"/>
        </pc:sldMkLst>
      </pc:sldChg>
      <pc:sldChg chg="del">
        <pc:chgData name="Annette L Fitzpatrick" userId="bddde4de-0e77-43a6-8713-742efc80990c" providerId="ADAL" clId="{61A7D8DF-6E2B-4AB0-9EF1-7BB66943C778}" dt="2022-05-16T06:52:54.102" v="75" actId="47"/>
        <pc:sldMkLst>
          <pc:docMk/>
          <pc:sldMk cId="3580710353" sldId="443"/>
        </pc:sldMkLst>
      </pc:sldChg>
      <pc:sldChg chg="del">
        <pc:chgData name="Annette L Fitzpatrick" userId="bddde4de-0e77-43a6-8713-742efc80990c" providerId="ADAL" clId="{61A7D8DF-6E2B-4AB0-9EF1-7BB66943C778}" dt="2022-05-16T06:52:54.485" v="76" actId="47"/>
        <pc:sldMkLst>
          <pc:docMk/>
          <pc:sldMk cId="1901539769" sldId="444"/>
        </pc:sldMkLst>
      </pc:sldChg>
      <pc:sldChg chg="del">
        <pc:chgData name="Annette L Fitzpatrick" userId="bddde4de-0e77-43a6-8713-742efc80990c" providerId="ADAL" clId="{61A7D8DF-6E2B-4AB0-9EF1-7BB66943C778}" dt="2022-05-16T06:52:56.406" v="80" actId="47"/>
        <pc:sldMkLst>
          <pc:docMk/>
          <pc:sldMk cId="675802520" sldId="445"/>
        </pc:sldMkLst>
      </pc:sldChg>
      <pc:sldChg chg="del">
        <pc:chgData name="Annette L Fitzpatrick" userId="bddde4de-0e77-43a6-8713-742efc80990c" providerId="ADAL" clId="{61A7D8DF-6E2B-4AB0-9EF1-7BB66943C778}" dt="2022-05-16T06:52:56.894" v="81" actId="47"/>
        <pc:sldMkLst>
          <pc:docMk/>
          <pc:sldMk cId="1326832948" sldId="446"/>
        </pc:sldMkLst>
      </pc:sldChg>
      <pc:sldChg chg="del">
        <pc:chgData name="Annette L Fitzpatrick" userId="bddde4de-0e77-43a6-8713-742efc80990c" providerId="ADAL" clId="{61A7D8DF-6E2B-4AB0-9EF1-7BB66943C778}" dt="2022-05-16T06:53:00.183" v="88" actId="47"/>
        <pc:sldMkLst>
          <pc:docMk/>
          <pc:sldMk cId="1075710448" sldId="447"/>
        </pc:sldMkLst>
      </pc:sldChg>
      <pc:sldChg chg="del">
        <pc:chgData name="Annette L Fitzpatrick" userId="bddde4de-0e77-43a6-8713-742efc80990c" providerId="ADAL" clId="{61A7D8DF-6E2B-4AB0-9EF1-7BB66943C778}" dt="2022-05-16T06:53:01.522" v="90" actId="47"/>
        <pc:sldMkLst>
          <pc:docMk/>
          <pc:sldMk cId="628454198" sldId="448"/>
        </pc:sldMkLst>
      </pc:sldChg>
      <pc:sldChg chg="del">
        <pc:chgData name="Annette L Fitzpatrick" userId="bddde4de-0e77-43a6-8713-742efc80990c" providerId="ADAL" clId="{61A7D8DF-6E2B-4AB0-9EF1-7BB66943C778}" dt="2022-05-16T06:53:02.704" v="92" actId="47"/>
        <pc:sldMkLst>
          <pc:docMk/>
          <pc:sldMk cId="3812667504" sldId="449"/>
        </pc:sldMkLst>
      </pc:sldChg>
      <pc:sldChg chg="del">
        <pc:chgData name="Annette L Fitzpatrick" userId="bddde4de-0e77-43a6-8713-742efc80990c" providerId="ADAL" clId="{61A7D8DF-6E2B-4AB0-9EF1-7BB66943C778}" dt="2022-05-16T06:53:00.853" v="89" actId="47"/>
        <pc:sldMkLst>
          <pc:docMk/>
          <pc:sldMk cId="2416229537" sldId="450"/>
        </pc:sldMkLst>
      </pc:sldChg>
      <pc:sldChg chg="del">
        <pc:chgData name="Annette L Fitzpatrick" userId="bddde4de-0e77-43a6-8713-742efc80990c" providerId="ADAL" clId="{61A7D8DF-6E2B-4AB0-9EF1-7BB66943C778}" dt="2022-05-16T06:53:03.167" v="93" actId="47"/>
        <pc:sldMkLst>
          <pc:docMk/>
          <pc:sldMk cId="3142141570" sldId="451"/>
        </pc:sldMkLst>
      </pc:sldChg>
      <pc:sldChg chg="del">
        <pc:chgData name="Annette L Fitzpatrick" userId="bddde4de-0e77-43a6-8713-742efc80990c" providerId="ADAL" clId="{61A7D8DF-6E2B-4AB0-9EF1-7BB66943C778}" dt="2022-05-16T06:53:07.280" v="101" actId="47"/>
        <pc:sldMkLst>
          <pc:docMk/>
          <pc:sldMk cId="1109862837" sldId="452"/>
        </pc:sldMkLst>
      </pc:sldChg>
      <pc:sldChg chg="del">
        <pc:chgData name="Annette L Fitzpatrick" userId="bddde4de-0e77-43a6-8713-742efc80990c" providerId="ADAL" clId="{61A7D8DF-6E2B-4AB0-9EF1-7BB66943C778}" dt="2022-05-16T06:53:06.362" v="99" actId="47"/>
        <pc:sldMkLst>
          <pc:docMk/>
          <pc:sldMk cId="3046556024" sldId="454"/>
        </pc:sldMkLst>
      </pc:sldChg>
      <pc:sldChg chg="del">
        <pc:chgData name="Annette L Fitzpatrick" userId="bddde4de-0e77-43a6-8713-742efc80990c" providerId="ADAL" clId="{61A7D8DF-6E2B-4AB0-9EF1-7BB66943C778}" dt="2022-05-16T06:53:06.874" v="100" actId="47"/>
        <pc:sldMkLst>
          <pc:docMk/>
          <pc:sldMk cId="2488724908" sldId="455"/>
        </pc:sldMkLst>
      </pc:sldChg>
      <pc:sldChg chg="del">
        <pc:chgData name="Annette L Fitzpatrick" userId="bddde4de-0e77-43a6-8713-742efc80990c" providerId="ADAL" clId="{61A7D8DF-6E2B-4AB0-9EF1-7BB66943C778}" dt="2022-05-16T06:53:05.145" v="98" actId="47"/>
        <pc:sldMkLst>
          <pc:docMk/>
          <pc:sldMk cId="1595734217" sldId="456"/>
        </pc:sldMkLst>
      </pc:sldChg>
      <pc:sldChg chg="del">
        <pc:chgData name="Annette L Fitzpatrick" userId="bddde4de-0e77-43a6-8713-742efc80990c" providerId="ADAL" clId="{61A7D8DF-6E2B-4AB0-9EF1-7BB66943C778}" dt="2022-05-16T06:53:08.653" v="104" actId="47"/>
        <pc:sldMkLst>
          <pc:docMk/>
          <pc:sldMk cId="3504746657" sldId="457"/>
        </pc:sldMkLst>
      </pc:sldChg>
      <pc:sldChg chg="del">
        <pc:chgData name="Annette L Fitzpatrick" userId="bddde4de-0e77-43a6-8713-742efc80990c" providerId="ADAL" clId="{61A7D8DF-6E2B-4AB0-9EF1-7BB66943C778}" dt="2022-05-16T06:53:09.113" v="105" actId="47"/>
        <pc:sldMkLst>
          <pc:docMk/>
          <pc:sldMk cId="2320403591" sldId="458"/>
        </pc:sldMkLst>
      </pc:sldChg>
      <pc:sldChg chg="add del ord">
        <pc:chgData name="Annette L Fitzpatrick" userId="bddde4de-0e77-43a6-8713-742efc80990c" providerId="ADAL" clId="{61A7D8DF-6E2B-4AB0-9EF1-7BB66943C778}" dt="2022-05-17T21:31:14.143" v="2850"/>
        <pc:sldMkLst>
          <pc:docMk/>
          <pc:sldMk cId="2404212298" sldId="459"/>
        </pc:sldMkLst>
      </pc:sldChg>
      <pc:sldChg chg="del">
        <pc:chgData name="Annette L Fitzpatrick" userId="bddde4de-0e77-43a6-8713-742efc80990c" providerId="ADAL" clId="{61A7D8DF-6E2B-4AB0-9EF1-7BB66943C778}" dt="2022-05-16T06:52:54.939" v="77" actId="47"/>
        <pc:sldMkLst>
          <pc:docMk/>
          <pc:sldMk cId="2685523159" sldId="460"/>
        </pc:sldMkLst>
      </pc:sldChg>
      <pc:sldChg chg="add del">
        <pc:chgData name="Annette L Fitzpatrick" userId="bddde4de-0e77-43a6-8713-742efc80990c" providerId="ADAL" clId="{61A7D8DF-6E2B-4AB0-9EF1-7BB66943C778}" dt="2022-05-17T19:52:58.703" v="1477" actId="47"/>
        <pc:sldMkLst>
          <pc:docMk/>
          <pc:sldMk cId="750600798" sldId="462"/>
        </pc:sldMkLst>
      </pc:sldChg>
      <pc:sldChg chg="add del">
        <pc:chgData name="Annette L Fitzpatrick" userId="bddde4de-0e77-43a6-8713-742efc80990c" providerId="ADAL" clId="{61A7D8DF-6E2B-4AB0-9EF1-7BB66943C778}" dt="2022-05-17T19:52:56.084" v="1475" actId="47"/>
        <pc:sldMkLst>
          <pc:docMk/>
          <pc:sldMk cId="2500634746" sldId="463"/>
        </pc:sldMkLst>
      </pc:sldChg>
      <pc:sldChg chg="add del">
        <pc:chgData name="Annette L Fitzpatrick" userId="bddde4de-0e77-43a6-8713-742efc80990c" providerId="ADAL" clId="{61A7D8DF-6E2B-4AB0-9EF1-7BB66943C778}" dt="2022-05-17T19:52:57.507" v="1476" actId="47"/>
        <pc:sldMkLst>
          <pc:docMk/>
          <pc:sldMk cId="1955977877" sldId="464"/>
        </pc:sldMkLst>
      </pc:sldChg>
      <pc:sldChg chg="del">
        <pc:chgData name="Annette L Fitzpatrick" userId="bddde4de-0e77-43a6-8713-742efc80990c" providerId="ADAL" clId="{61A7D8DF-6E2B-4AB0-9EF1-7BB66943C778}" dt="2022-05-16T06:53:04.359" v="96" actId="47"/>
        <pc:sldMkLst>
          <pc:docMk/>
          <pc:sldMk cId="354156251" sldId="465"/>
        </pc:sldMkLst>
      </pc:sldChg>
      <pc:sldChg chg="add del">
        <pc:chgData name="Annette L Fitzpatrick" userId="bddde4de-0e77-43a6-8713-742efc80990c" providerId="ADAL" clId="{61A7D8DF-6E2B-4AB0-9EF1-7BB66943C778}" dt="2022-05-16T06:57:06.918" v="119"/>
        <pc:sldMkLst>
          <pc:docMk/>
          <pc:sldMk cId="2400649736" sldId="465"/>
        </pc:sldMkLst>
      </pc:sldChg>
      <pc:sldChg chg="modSp add mod">
        <pc:chgData name="Annette L Fitzpatrick" userId="bddde4de-0e77-43a6-8713-742efc80990c" providerId="ADAL" clId="{61A7D8DF-6E2B-4AB0-9EF1-7BB66943C778}" dt="2022-05-18T11:27:37.475" v="2976" actId="207"/>
        <pc:sldMkLst>
          <pc:docMk/>
          <pc:sldMk cId="2499761658" sldId="465"/>
        </pc:sldMkLst>
        <pc:spChg chg="mod">
          <ac:chgData name="Annette L Fitzpatrick" userId="bddde4de-0e77-43a6-8713-742efc80990c" providerId="ADAL" clId="{61A7D8DF-6E2B-4AB0-9EF1-7BB66943C778}" dt="2022-05-18T11:27:37.475" v="2976" actId="207"/>
          <ac:spMkLst>
            <pc:docMk/>
            <pc:sldMk cId="2499761658" sldId="465"/>
            <ac:spMk id="3" creationId="{B56D76AE-58C9-854A-81CA-F35DB298E92E}"/>
          </ac:spMkLst>
        </pc:spChg>
        <pc:spChg chg="mod">
          <ac:chgData name="Annette L Fitzpatrick" userId="bddde4de-0e77-43a6-8713-742efc80990c" providerId="ADAL" clId="{61A7D8DF-6E2B-4AB0-9EF1-7BB66943C778}" dt="2022-05-17T08:04:27.817" v="1393" actId="1076"/>
          <ac:spMkLst>
            <pc:docMk/>
            <pc:sldMk cId="2499761658" sldId="465"/>
            <ac:spMk id="4" creationId="{AB8538CC-11A4-CC4A-A607-851FC4FBFF97}"/>
          </ac:spMkLst>
        </pc:spChg>
      </pc:sldChg>
      <pc:sldChg chg="addSp modSp add mod ord">
        <pc:chgData name="Annette L Fitzpatrick" userId="bddde4de-0e77-43a6-8713-742efc80990c" providerId="ADAL" clId="{61A7D8DF-6E2B-4AB0-9EF1-7BB66943C778}" dt="2022-05-17T21:14:55.265" v="2366"/>
        <pc:sldMkLst>
          <pc:docMk/>
          <pc:sldMk cId="129950345" sldId="466"/>
        </pc:sldMkLst>
        <pc:spChg chg="mod">
          <ac:chgData name="Annette L Fitzpatrick" userId="bddde4de-0e77-43a6-8713-742efc80990c" providerId="ADAL" clId="{61A7D8DF-6E2B-4AB0-9EF1-7BB66943C778}" dt="2022-05-17T20:36:12.458" v="1833" actId="20577"/>
          <ac:spMkLst>
            <pc:docMk/>
            <pc:sldMk cId="129950345" sldId="466"/>
            <ac:spMk id="3" creationId="{B56D76AE-58C9-854A-81CA-F35DB298E92E}"/>
          </ac:spMkLst>
        </pc:spChg>
        <pc:spChg chg="add mod">
          <ac:chgData name="Annette L Fitzpatrick" userId="bddde4de-0e77-43a6-8713-742efc80990c" providerId="ADAL" clId="{61A7D8DF-6E2B-4AB0-9EF1-7BB66943C778}" dt="2022-05-17T21:07:19.460" v="1840" actId="20577"/>
          <ac:spMkLst>
            <pc:docMk/>
            <pc:sldMk cId="129950345" sldId="466"/>
            <ac:spMk id="5" creationId="{BCBA4FB9-B988-FA06-8CA1-7AABECFF8DE9}"/>
          </ac:spMkLst>
        </pc:spChg>
      </pc:sldChg>
      <pc:sldChg chg="modSp new del mod">
        <pc:chgData name="Annette L Fitzpatrick" userId="bddde4de-0e77-43a6-8713-742efc80990c" providerId="ADAL" clId="{61A7D8DF-6E2B-4AB0-9EF1-7BB66943C778}" dt="2022-05-17T20:33:06.120" v="1487" actId="47"/>
        <pc:sldMkLst>
          <pc:docMk/>
          <pc:sldMk cId="3429020947" sldId="466"/>
        </pc:sldMkLst>
        <pc:spChg chg="mod">
          <ac:chgData name="Annette L Fitzpatrick" userId="bddde4de-0e77-43a6-8713-742efc80990c" providerId="ADAL" clId="{61A7D8DF-6E2B-4AB0-9EF1-7BB66943C778}" dt="2022-05-17T20:32:42.087" v="1486"/>
          <ac:spMkLst>
            <pc:docMk/>
            <pc:sldMk cId="3429020947" sldId="466"/>
            <ac:spMk id="3" creationId="{DBAA5516-2DBD-29B3-E7C2-EE60A283C8E1}"/>
          </ac:spMkLst>
        </pc:spChg>
      </pc:sldChg>
      <pc:sldChg chg="addSp modSp add mod ord">
        <pc:chgData name="Annette L Fitzpatrick" userId="bddde4de-0e77-43a6-8713-742efc80990c" providerId="ADAL" clId="{61A7D8DF-6E2B-4AB0-9EF1-7BB66943C778}" dt="2022-05-19T04:54:53.138" v="7286" actId="207"/>
        <pc:sldMkLst>
          <pc:docMk/>
          <pc:sldMk cId="3000494877" sldId="467"/>
        </pc:sldMkLst>
        <pc:spChg chg="add mod">
          <ac:chgData name="Annette L Fitzpatrick" userId="bddde4de-0e77-43a6-8713-742efc80990c" providerId="ADAL" clId="{61A7D8DF-6E2B-4AB0-9EF1-7BB66943C778}" dt="2022-05-17T21:27:47.535" v="2834" actId="1076"/>
          <ac:spMkLst>
            <pc:docMk/>
            <pc:sldMk cId="3000494877" sldId="467"/>
            <ac:spMk id="2" creationId="{4DA35B0C-9564-D93F-22E0-38BB86EE1D37}"/>
          </ac:spMkLst>
        </pc:spChg>
        <pc:spChg chg="mod">
          <ac:chgData name="Annette L Fitzpatrick" userId="bddde4de-0e77-43a6-8713-742efc80990c" providerId="ADAL" clId="{61A7D8DF-6E2B-4AB0-9EF1-7BB66943C778}" dt="2022-05-19T04:54:53.138" v="7286" actId="207"/>
          <ac:spMkLst>
            <pc:docMk/>
            <pc:sldMk cId="3000494877" sldId="467"/>
            <ac:spMk id="3" creationId="{B56D76AE-58C9-854A-81CA-F35DB298E92E}"/>
          </ac:spMkLst>
        </pc:spChg>
        <pc:spChg chg="mod">
          <ac:chgData name="Annette L Fitzpatrick" userId="bddde4de-0e77-43a6-8713-742efc80990c" providerId="ADAL" clId="{61A7D8DF-6E2B-4AB0-9EF1-7BB66943C778}" dt="2022-05-17T21:27:36.361" v="2833" actId="1076"/>
          <ac:spMkLst>
            <pc:docMk/>
            <pc:sldMk cId="3000494877" sldId="467"/>
            <ac:spMk id="4" creationId="{AB8538CC-11A4-CC4A-A607-851FC4FBFF97}"/>
          </ac:spMkLst>
        </pc:spChg>
      </pc:sldChg>
      <pc:sldChg chg="add del">
        <pc:chgData name="Annette L Fitzpatrick" userId="bddde4de-0e77-43a6-8713-742efc80990c" providerId="ADAL" clId="{61A7D8DF-6E2B-4AB0-9EF1-7BB66943C778}" dt="2022-05-17T20:36:23.816" v="1835"/>
        <pc:sldMkLst>
          <pc:docMk/>
          <pc:sldMk cId="3053680597" sldId="467"/>
        </pc:sldMkLst>
      </pc:sldChg>
      <pc:sldChg chg="addSp modSp new del mod">
        <pc:chgData name="Annette L Fitzpatrick" userId="bddde4de-0e77-43a6-8713-742efc80990c" providerId="ADAL" clId="{61A7D8DF-6E2B-4AB0-9EF1-7BB66943C778}" dt="2022-05-18T07:28:08.772" v="2963" actId="47"/>
        <pc:sldMkLst>
          <pc:docMk/>
          <pc:sldMk cId="4269776967" sldId="468"/>
        </pc:sldMkLst>
        <pc:spChg chg="add mod">
          <ac:chgData name="Annette L Fitzpatrick" userId="bddde4de-0e77-43a6-8713-742efc80990c" providerId="ADAL" clId="{61A7D8DF-6E2B-4AB0-9EF1-7BB66943C778}" dt="2022-05-18T07:19:03.340" v="2940" actId="1076"/>
          <ac:spMkLst>
            <pc:docMk/>
            <pc:sldMk cId="4269776967" sldId="468"/>
            <ac:spMk id="7" creationId="{372529F4-905A-AC85-EB19-6710461DECBD}"/>
          </ac:spMkLst>
        </pc:spChg>
        <pc:picChg chg="add mod">
          <ac:chgData name="Annette L Fitzpatrick" userId="bddde4de-0e77-43a6-8713-742efc80990c" providerId="ADAL" clId="{61A7D8DF-6E2B-4AB0-9EF1-7BB66943C778}" dt="2022-05-18T07:18:06.086" v="2857" actId="14100"/>
          <ac:picMkLst>
            <pc:docMk/>
            <pc:sldMk cId="4269776967" sldId="468"/>
            <ac:picMk id="6" creationId="{F47FE579-B08E-1868-AD0E-1FD0B2DE6AC9}"/>
          </ac:picMkLst>
        </pc:picChg>
      </pc:sldChg>
      <pc:sldChg chg="addSp modSp new mod ord">
        <pc:chgData name="Annette L Fitzpatrick" userId="bddde4de-0e77-43a6-8713-742efc80990c" providerId="ADAL" clId="{61A7D8DF-6E2B-4AB0-9EF1-7BB66943C778}" dt="2022-05-19T04:56:43.179" v="7326" actId="1076"/>
        <pc:sldMkLst>
          <pc:docMk/>
          <pc:sldMk cId="536591203" sldId="469"/>
        </pc:sldMkLst>
        <pc:spChg chg="mod">
          <ac:chgData name="Annette L Fitzpatrick" userId="bddde4de-0e77-43a6-8713-742efc80990c" providerId="ADAL" clId="{61A7D8DF-6E2B-4AB0-9EF1-7BB66943C778}" dt="2022-05-19T04:56:35.274" v="7325" actId="122"/>
          <ac:spMkLst>
            <pc:docMk/>
            <pc:sldMk cId="536591203" sldId="469"/>
            <ac:spMk id="2" creationId="{6E4FAB03-6EB3-1D60-4D23-49058172A3A4}"/>
          </ac:spMkLst>
        </pc:spChg>
        <pc:spChg chg="add mod">
          <ac:chgData name="Annette L Fitzpatrick" userId="bddde4de-0e77-43a6-8713-742efc80990c" providerId="ADAL" clId="{61A7D8DF-6E2B-4AB0-9EF1-7BB66943C778}" dt="2022-05-18T07:23:11.846" v="2952" actId="1076"/>
          <ac:spMkLst>
            <pc:docMk/>
            <pc:sldMk cId="536591203" sldId="469"/>
            <ac:spMk id="7" creationId="{BBBA4CE8-70B0-7BE9-0393-2E95EDE44497}"/>
          </ac:spMkLst>
        </pc:spChg>
        <pc:picChg chg="add mod">
          <ac:chgData name="Annette L Fitzpatrick" userId="bddde4de-0e77-43a6-8713-742efc80990c" providerId="ADAL" clId="{61A7D8DF-6E2B-4AB0-9EF1-7BB66943C778}" dt="2022-05-19T04:56:43.179" v="7326" actId="1076"/>
          <ac:picMkLst>
            <pc:docMk/>
            <pc:sldMk cId="536591203" sldId="469"/>
            <ac:picMk id="6" creationId="{0F7C9728-0595-9728-BF8F-F353D1CF3686}"/>
          </ac:picMkLst>
        </pc:picChg>
      </pc:sldChg>
      <pc:sldChg chg="addSp modSp new mod ord">
        <pc:chgData name="Annette L Fitzpatrick" userId="bddde4de-0e77-43a6-8713-742efc80990c" providerId="ADAL" clId="{61A7D8DF-6E2B-4AB0-9EF1-7BB66943C778}" dt="2022-05-19T04:57:49.490" v="7332"/>
        <pc:sldMkLst>
          <pc:docMk/>
          <pc:sldMk cId="3896172254" sldId="470"/>
        </pc:sldMkLst>
        <pc:spChg chg="mod">
          <ac:chgData name="Annette L Fitzpatrick" userId="bddde4de-0e77-43a6-8713-742efc80990c" providerId="ADAL" clId="{61A7D8DF-6E2B-4AB0-9EF1-7BB66943C778}" dt="2022-05-18T07:25:38.734" v="2959"/>
          <ac:spMkLst>
            <pc:docMk/>
            <pc:sldMk cId="3896172254" sldId="470"/>
            <ac:spMk id="3" creationId="{F89BB118-58C8-9049-F84C-05CD5154CC9E}"/>
          </ac:spMkLst>
        </pc:spChg>
        <pc:spChg chg="add mod">
          <ac:chgData name="Annette L Fitzpatrick" userId="bddde4de-0e77-43a6-8713-742efc80990c" providerId="ADAL" clId="{61A7D8DF-6E2B-4AB0-9EF1-7BB66943C778}" dt="2022-05-18T07:29:02.718" v="2967" actId="1076"/>
          <ac:spMkLst>
            <pc:docMk/>
            <pc:sldMk cId="3896172254" sldId="470"/>
            <ac:spMk id="7" creationId="{520E74CD-07DA-7A9A-EB35-A4E55AE18B15}"/>
          </ac:spMkLst>
        </pc:spChg>
        <pc:picChg chg="add mod">
          <ac:chgData name="Annette L Fitzpatrick" userId="bddde4de-0e77-43a6-8713-742efc80990c" providerId="ADAL" clId="{61A7D8DF-6E2B-4AB0-9EF1-7BB66943C778}" dt="2022-05-18T07:29:43.208" v="2970" actId="1076"/>
          <ac:picMkLst>
            <pc:docMk/>
            <pc:sldMk cId="3896172254" sldId="470"/>
            <ac:picMk id="6" creationId="{AE78329F-B704-DDB7-8A0E-B93BAC5E966F}"/>
          </ac:picMkLst>
        </pc:picChg>
      </pc:sldChg>
      <pc:sldChg chg="addSp delSp modSp add mod ord">
        <pc:chgData name="Annette L Fitzpatrick" userId="bddde4de-0e77-43a6-8713-742efc80990c" providerId="ADAL" clId="{61A7D8DF-6E2B-4AB0-9EF1-7BB66943C778}" dt="2022-05-18T15:39:50.955" v="7009"/>
        <pc:sldMkLst>
          <pc:docMk/>
          <pc:sldMk cId="1715940182" sldId="471"/>
        </pc:sldMkLst>
        <pc:spChg chg="del">
          <ac:chgData name="Annette L Fitzpatrick" userId="bddde4de-0e77-43a6-8713-742efc80990c" providerId="ADAL" clId="{61A7D8DF-6E2B-4AB0-9EF1-7BB66943C778}" dt="2022-05-18T11:28:07.135" v="3011" actId="478"/>
          <ac:spMkLst>
            <pc:docMk/>
            <pc:sldMk cId="1715940182" sldId="471"/>
            <ac:spMk id="2" creationId="{4DA35B0C-9564-D93F-22E0-38BB86EE1D37}"/>
          </ac:spMkLst>
        </pc:spChg>
        <pc:spChg chg="mod">
          <ac:chgData name="Annette L Fitzpatrick" userId="bddde4de-0e77-43a6-8713-742efc80990c" providerId="ADAL" clId="{61A7D8DF-6E2B-4AB0-9EF1-7BB66943C778}" dt="2022-05-18T11:42:44.724" v="3925" actId="1076"/>
          <ac:spMkLst>
            <pc:docMk/>
            <pc:sldMk cId="1715940182" sldId="471"/>
            <ac:spMk id="3" creationId="{B56D76AE-58C9-854A-81CA-F35DB298E92E}"/>
          </ac:spMkLst>
        </pc:spChg>
        <pc:spChg chg="mod">
          <ac:chgData name="Annette L Fitzpatrick" userId="bddde4de-0e77-43a6-8713-742efc80990c" providerId="ADAL" clId="{61A7D8DF-6E2B-4AB0-9EF1-7BB66943C778}" dt="2022-05-18T11:28:16.505" v="3037" actId="20577"/>
          <ac:spMkLst>
            <pc:docMk/>
            <pc:sldMk cId="1715940182" sldId="471"/>
            <ac:spMk id="4" creationId="{AB8538CC-11A4-CC4A-A607-851FC4FBFF97}"/>
          </ac:spMkLst>
        </pc:spChg>
        <pc:cxnChg chg="add mod">
          <ac:chgData name="Annette L Fitzpatrick" userId="bddde4de-0e77-43a6-8713-742efc80990c" providerId="ADAL" clId="{61A7D8DF-6E2B-4AB0-9EF1-7BB66943C778}" dt="2022-05-18T11:40:23.406" v="3899" actId="14100"/>
          <ac:cxnSpMkLst>
            <pc:docMk/>
            <pc:sldMk cId="1715940182" sldId="471"/>
            <ac:cxnSpMk id="6" creationId="{70F14E66-5540-3E55-FF89-DFA7506BF733}"/>
          </ac:cxnSpMkLst>
        </pc:cxnChg>
        <pc:cxnChg chg="add mod">
          <ac:chgData name="Annette L Fitzpatrick" userId="bddde4de-0e77-43a6-8713-742efc80990c" providerId="ADAL" clId="{61A7D8DF-6E2B-4AB0-9EF1-7BB66943C778}" dt="2022-05-18T11:42:49.117" v="3926" actId="1076"/>
          <ac:cxnSpMkLst>
            <pc:docMk/>
            <pc:sldMk cId="1715940182" sldId="471"/>
            <ac:cxnSpMk id="9" creationId="{1E5A1D56-8862-DD07-A64F-339EC7351539}"/>
          </ac:cxnSpMkLst>
        </pc:cxnChg>
        <pc:cxnChg chg="add mod">
          <ac:chgData name="Annette L Fitzpatrick" userId="bddde4de-0e77-43a6-8713-742efc80990c" providerId="ADAL" clId="{61A7D8DF-6E2B-4AB0-9EF1-7BB66943C778}" dt="2022-05-18T11:43:03.276" v="3928" actId="1076"/>
          <ac:cxnSpMkLst>
            <pc:docMk/>
            <pc:sldMk cId="1715940182" sldId="471"/>
            <ac:cxnSpMk id="13" creationId="{E942F606-5957-F114-9B55-23C20855B47F}"/>
          </ac:cxnSpMkLst>
        </pc:cxnChg>
        <pc:cxnChg chg="add mod">
          <ac:chgData name="Annette L Fitzpatrick" userId="bddde4de-0e77-43a6-8713-742efc80990c" providerId="ADAL" clId="{61A7D8DF-6E2B-4AB0-9EF1-7BB66943C778}" dt="2022-05-18T11:41:43.064" v="3915" actId="14100"/>
          <ac:cxnSpMkLst>
            <pc:docMk/>
            <pc:sldMk cId="1715940182" sldId="471"/>
            <ac:cxnSpMk id="15" creationId="{DEF61F16-FE80-2AC3-14BA-80A068F600C6}"/>
          </ac:cxnSpMkLst>
        </pc:cxnChg>
        <pc:cxnChg chg="add mod">
          <ac:chgData name="Annette L Fitzpatrick" userId="bddde4de-0e77-43a6-8713-742efc80990c" providerId="ADAL" clId="{61A7D8DF-6E2B-4AB0-9EF1-7BB66943C778}" dt="2022-05-18T11:42:26.962" v="3924" actId="1076"/>
          <ac:cxnSpMkLst>
            <pc:docMk/>
            <pc:sldMk cId="1715940182" sldId="471"/>
            <ac:cxnSpMk id="17" creationId="{2939DD2A-62AB-9B3B-696A-6E1887981F93}"/>
          </ac:cxnSpMkLst>
        </pc:cxnChg>
      </pc:sldChg>
      <pc:sldChg chg="delSp modSp add mod ord">
        <pc:chgData name="Annette L Fitzpatrick" userId="bddde4de-0e77-43a6-8713-742efc80990c" providerId="ADAL" clId="{61A7D8DF-6E2B-4AB0-9EF1-7BB66943C778}" dt="2022-05-18T15:30:31.158" v="6971"/>
        <pc:sldMkLst>
          <pc:docMk/>
          <pc:sldMk cId="3073040654" sldId="472"/>
        </pc:sldMkLst>
        <pc:spChg chg="del">
          <ac:chgData name="Annette L Fitzpatrick" userId="bddde4de-0e77-43a6-8713-742efc80990c" providerId="ADAL" clId="{61A7D8DF-6E2B-4AB0-9EF1-7BB66943C778}" dt="2022-05-18T11:43:44.952" v="3964" actId="478"/>
          <ac:spMkLst>
            <pc:docMk/>
            <pc:sldMk cId="3073040654" sldId="472"/>
            <ac:spMk id="2" creationId="{4DA35B0C-9564-D93F-22E0-38BB86EE1D37}"/>
          </ac:spMkLst>
        </pc:spChg>
        <pc:spChg chg="mod">
          <ac:chgData name="Annette L Fitzpatrick" userId="bddde4de-0e77-43a6-8713-742efc80990c" providerId="ADAL" clId="{61A7D8DF-6E2B-4AB0-9EF1-7BB66943C778}" dt="2022-05-18T11:53:56.236" v="4734" actId="1076"/>
          <ac:spMkLst>
            <pc:docMk/>
            <pc:sldMk cId="3073040654" sldId="472"/>
            <ac:spMk id="3" creationId="{B56D76AE-58C9-854A-81CA-F35DB298E92E}"/>
          </ac:spMkLst>
        </pc:spChg>
        <pc:spChg chg="mod">
          <ac:chgData name="Annette L Fitzpatrick" userId="bddde4de-0e77-43a6-8713-742efc80990c" providerId="ADAL" clId="{61A7D8DF-6E2B-4AB0-9EF1-7BB66943C778}" dt="2022-05-18T11:44:59.963" v="4011" actId="20577"/>
          <ac:spMkLst>
            <pc:docMk/>
            <pc:sldMk cId="3073040654" sldId="472"/>
            <ac:spMk id="4" creationId="{AB8538CC-11A4-CC4A-A607-851FC4FBFF97}"/>
          </ac:spMkLst>
        </pc:spChg>
      </pc:sldChg>
      <pc:sldChg chg="addSp delSp modSp new mod">
        <pc:chgData name="Annette L Fitzpatrick" userId="bddde4de-0e77-43a6-8713-742efc80990c" providerId="ADAL" clId="{61A7D8DF-6E2B-4AB0-9EF1-7BB66943C778}" dt="2022-05-19T05:28:50.356" v="7564" actId="1076"/>
        <pc:sldMkLst>
          <pc:docMk/>
          <pc:sldMk cId="3082964394" sldId="473"/>
        </pc:sldMkLst>
        <pc:spChg chg="mod">
          <ac:chgData name="Annette L Fitzpatrick" userId="bddde4de-0e77-43a6-8713-742efc80990c" providerId="ADAL" clId="{61A7D8DF-6E2B-4AB0-9EF1-7BB66943C778}" dt="2022-05-18T12:02:33.450" v="4746" actId="14100"/>
          <ac:spMkLst>
            <pc:docMk/>
            <pc:sldMk cId="3082964394" sldId="473"/>
            <ac:spMk id="3" creationId="{F867222D-160B-F2CE-0575-BD6C8FF8AEB3}"/>
          </ac:spMkLst>
        </pc:spChg>
        <pc:picChg chg="add mod">
          <ac:chgData name="Annette L Fitzpatrick" userId="bddde4de-0e77-43a6-8713-742efc80990c" providerId="ADAL" clId="{61A7D8DF-6E2B-4AB0-9EF1-7BB66943C778}" dt="2022-05-19T05:26:05.122" v="7562" actId="1076"/>
          <ac:picMkLst>
            <pc:docMk/>
            <pc:sldMk cId="3082964394" sldId="473"/>
            <ac:picMk id="5" creationId="{67706DA0-1313-4E11-D9B7-65ED3D90A407}"/>
          </ac:picMkLst>
        </pc:picChg>
        <pc:picChg chg="add del mod">
          <ac:chgData name="Annette L Fitzpatrick" userId="bddde4de-0e77-43a6-8713-742efc80990c" providerId="ADAL" clId="{61A7D8DF-6E2B-4AB0-9EF1-7BB66943C778}" dt="2022-05-18T12:02:27.255" v="4744" actId="22"/>
          <ac:picMkLst>
            <pc:docMk/>
            <pc:sldMk cId="3082964394" sldId="473"/>
            <ac:picMk id="7" creationId="{F9AF9EF6-24FF-A14D-EFF8-7AE33B774CA3}"/>
          </ac:picMkLst>
        </pc:picChg>
        <pc:picChg chg="add mod">
          <ac:chgData name="Annette L Fitzpatrick" userId="bddde4de-0e77-43a6-8713-742efc80990c" providerId="ADAL" clId="{61A7D8DF-6E2B-4AB0-9EF1-7BB66943C778}" dt="2022-05-19T05:28:50.356" v="7564" actId="1076"/>
          <ac:picMkLst>
            <pc:docMk/>
            <pc:sldMk cId="3082964394" sldId="473"/>
            <ac:picMk id="9" creationId="{7E336964-9EEC-CF60-640B-1BEC50D8B7F3}"/>
          </ac:picMkLst>
        </pc:picChg>
      </pc:sldChg>
      <pc:sldChg chg="addSp delSp modSp new mod">
        <pc:chgData name="Annette L Fitzpatrick" userId="bddde4de-0e77-43a6-8713-742efc80990c" providerId="ADAL" clId="{61A7D8DF-6E2B-4AB0-9EF1-7BB66943C778}" dt="2022-05-18T12:06:30.409" v="4794" actId="478"/>
        <pc:sldMkLst>
          <pc:docMk/>
          <pc:sldMk cId="266857338" sldId="474"/>
        </pc:sldMkLst>
        <pc:spChg chg="mod">
          <ac:chgData name="Annette L Fitzpatrick" userId="bddde4de-0e77-43a6-8713-742efc80990c" providerId="ADAL" clId="{61A7D8DF-6E2B-4AB0-9EF1-7BB66943C778}" dt="2022-05-18T12:06:06.777" v="4790" actId="1076"/>
          <ac:spMkLst>
            <pc:docMk/>
            <pc:sldMk cId="266857338" sldId="474"/>
            <ac:spMk id="2" creationId="{53F1B601-57E7-E9A0-3FFB-F34AA8B470F5}"/>
          </ac:spMkLst>
        </pc:spChg>
        <pc:spChg chg="mod">
          <ac:chgData name="Annette L Fitzpatrick" userId="bddde4de-0e77-43a6-8713-742efc80990c" providerId="ADAL" clId="{61A7D8DF-6E2B-4AB0-9EF1-7BB66943C778}" dt="2022-05-18T12:05:15.985" v="4763" actId="14100"/>
          <ac:spMkLst>
            <pc:docMk/>
            <pc:sldMk cId="266857338" sldId="474"/>
            <ac:spMk id="3" creationId="{129E41E6-97AB-38AD-3EF7-FAD0192C3DAB}"/>
          </ac:spMkLst>
        </pc:spChg>
        <pc:spChg chg="del">
          <ac:chgData name="Annette L Fitzpatrick" userId="bddde4de-0e77-43a6-8713-742efc80990c" providerId="ADAL" clId="{61A7D8DF-6E2B-4AB0-9EF1-7BB66943C778}" dt="2022-05-18T12:06:30.409" v="4794" actId="478"/>
          <ac:spMkLst>
            <pc:docMk/>
            <pc:sldMk cId="266857338" sldId="474"/>
            <ac:spMk id="4" creationId="{D6C3A3E4-7392-A2B7-3E64-1C59D4FAF672}"/>
          </ac:spMkLst>
        </pc:spChg>
        <pc:picChg chg="add del mod">
          <ac:chgData name="Annette L Fitzpatrick" userId="bddde4de-0e77-43a6-8713-742efc80990c" providerId="ADAL" clId="{61A7D8DF-6E2B-4AB0-9EF1-7BB66943C778}" dt="2022-05-18T12:05:00.844" v="4759" actId="22"/>
          <ac:picMkLst>
            <pc:docMk/>
            <pc:sldMk cId="266857338" sldId="474"/>
            <ac:picMk id="6" creationId="{EBA86422-666D-6399-062A-2C4D49E4D91E}"/>
          </ac:picMkLst>
        </pc:picChg>
        <pc:picChg chg="add mod">
          <ac:chgData name="Annette L Fitzpatrick" userId="bddde4de-0e77-43a6-8713-742efc80990c" providerId="ADAL" clId="{61A7D8DF-6E2B-4AB0-9EF1-7BB66943C778}" dt="2022-05-18T12:06:17.332" v="4793" actId="14100"/>
          <ac:picMkLst>
            <pc:docMk/>
            <pc:sldMk cId="266857338" sldId="474"/>
            <ac:picMk id="8" creationId="{FFA62DAE-840F-14BA-92D1-FC1714EAB4A1}"/>
          </ac:picMkLst>
        </pc:picChg>
      </pc:sldChg>
      <pc:sldChg chg="addSp modSp new mod">
        <pc:chgData name="Annette L Fitzpatrick" userId="bddde4de-0e77-43a6-8713-742efc80990c" providerId="ADAL" clId="{61A7D8DF-6E2B-4AB0-9EF1-7BB66943C778}" dt="2022-05-18T12:08:11.937" v="4802" actId="1076"/>
        <pc:sldMkLst>
          <pc:docMk/>
          <pc:sldMk cId="2926442389" sldId="475"/>
        </pc:sldMkLst>
        <pc:spChg chg="mod">
          <ac:chgData name="Annette L Fitzpatrick" userId="bddde4de-0e77-43a6-8713-742efc80990c" providerId="ADAL" clId="{61A7D8DF-6E2B-4AB0-9EF1-7BB66943C778}" dt="2022-05-18T12:08:11.937" v="4802" actId="1076"/>
          <ac:spMkLst>
            <pc:docMk/>
            <pc:sldMk cId="2926442389" sldId="475"/>
            <ac:spMk id="2" creationId="{4CA38F14-5EE2-191A-6891-20D03957DD65}"/>
          </ac:spMkLst>
        </pc:spChg>
        <pc:picChg chg="add mod">
          <ac:chgData name="Annette L Fitzpatrick" userId="bddde4de-0e77-43a6-8713-742efc80990c" providerId="ADAL" clId="{61A7D8DF-6E2B-4AB0-9EF1-7BB66943C778}" dt="2022-05-18T12:07:43.233" v="4799" actId="1076"/>
          <ac:picMkLst>
            <pc:docMk/>
            <pc:sldMk cId="2926442389" sldId="475"/>
            <ac:picMk id="6" creationId="{6382806A-79DB-3B1B-A37E-466E2AC9E9B4}"/>
          </ac:picMkLst>
        </pc:picChg>
      </pc:sldChg>
      <pc:sldChg chg="addSp delSp modSp add mod ord">
        <pc:chgData name="Annette L Fitzpatrick" userId="bddde4de-0e77-43a6-8713-742efc80990c" providerId="ADAL" clId="{61A7D8DF-6E2B-4AB0-9EF1-7BB66943C778}" dt="2022-05-19T05:36:26.732" v="7639" actId="1076"/>
        <pc:sldMkLst>
          <pc:docMk/>
          <pc:sldMk cId="2918608010" sldId="476"/>
        </pc:sldMkLst>
        <pc:spChg chg="mod">
          <ac:chgData name="Annette L Fitzpatrick" userId="bddde4de-0e77-43a6-8713-742efc80990c" providerId="ADAL" clId="{61A7D8DF-6E2B-4AB0-9EF1-7BB66943C778}" dt="2022-05-19T05:31:40.865" v="7615" actId="113"/>
          <ac:spMkLst>
            <pc:docMk/>
            <pc:sldMk cId="2918608010" sldId="476"/>
            <ac:spMk id="2" creationId="{4CA38F14-5EE2-191A-6891-20D03957DD65}"/>
          </ac:spMkLst>
        </pc:spChg>
        <pc:spChg chg="mod">
          <ac:chgData name="Annette L Fitzpatrick" userId="bddde4de-0e77-43a6-8713-742efc80990c" providerId="ADAL" clId="{61A7D8DF-6E2B-4AB0-9EF1-7BB66943C778}" dt="2022-05-18T12:15:56.776" v="4825" actId="1076"/>
          <ac:spMkLst>
            <pc:docMk/>
            <pc:sldMk cId="2918608010" sldId="476"/>
            <ac:spMk id="3" creationId="{0EA58D52-1C9E-13B7-1B6C-C1AEC225BFB8}"/>
          </ac:spMkLst>
        </pc:spChg>
        <pc:spChg chg="del">
          <ac:chgData name="Annette L Fitzpatrick" userId="bddde4de-0e77-43a6-8713-742efc80990c" providerId="ADAL" clId="{61A7D8DF-6E2B-4AB0-9EF1-7BB66943C778}" dt="2022-05-19T05:31:54.816" v="7616" actId="478"/>
          <ac:spMkLst>
            <pc:docMk/>
            <pc:sldMk cId="2918608010" sldId="476"/>
            <ac:spMk id="4" creationId="{B1E42585-18E4-72B0-A8A9-6DD93F32EF3E}"/>
          </ac:spMkLst>
        </pc:spChg>
        <pc:spChg chg="add mod">
          <ac:chgData name="Annette L Fitzpatrick" userId="bddde4de-0e77-43a6-8713-742efc80990c" providerId="ADAL" clId="{61A7D8DF-6E2B-4AB0-9EF1-7BB66943C778}" dt="2022-05-19T05:30:00.138" v="7572" actId="14100"/>
          <ac:spMkLst>
            <pc:docMk/>
            <pc:sldMk cId="2918608010" sldId="476"/>
            <ac:spMk id="5" creationId="{630B8E3D-8FC1-AD5E-D51D-FF1B853C8337}"/>
          </ac:spMkLst>
        </pc:spChg>
        <pc:spChg chg="add mod">
          <ac:chgData name="Annette L Fitzpatrick" userId="bddde4de-0e77-43a6-8713-742efc80990c" providerId="ADAL" clId="{61A7D8DF-6E2B-4AB0-9EF1-7BB66943C778}" dt="2022-05-19T05:36:00.344" v="7636" actId="14100"/>
          <ac:spMkLst>
            <pc:docMk/>
            <pc:sldMk cId="2918608010" sldId="476"/>
            <ac:spMk id="6" creationId="{279DF463-33E4-6DB5-55A2-9EA8E8A6126D}"/>
          </ac:spMkLst>
        </pc:spChg>
        <pc:spChg chg="add del">
          <ac:chgData name="Annette L Fitzpatrick" userId="bddde4de-0e77-43a6-8713-742efc80990c" providerId="ADAL" clId="{61A7D8DF-6E2B-4AB0-9EF1-7BB66943C778}" dt="2022-05-18T12:19:42.386" v="4845" actId="11529"/>
          <ac:spMkLst>
            <pc:docMk/>
            <pc:sldMk cId="2918608010" sldId="476"/>
            <ac:spMk id="12" creationId="{3FCB8D39-06AE-AE5E-C650-370C9ADAFF65}"/>
          </ac:spMkLst>
        </pc:spChg>
        <pc:spChg chg="add mod">
          <ac:chgData name="Annette L Fitzpatrick" userId="bddde4de-0e77-43a6-8713-742efc80990c" providerId="ADAL" clId="{61A7D8DF-6E2B-4AB0-9EF1-7BB66943C778}" dt="2022-05-19T05:36:26.732" v="7639" actId="1076"/>
          <ac:spMkLst>
            <pc:docMk/>
            <pc:sldMk cId="2918608010" sldId="476"/>
            <ac:spMk id="12" creationId="{4ED25212-4ECE-C001-2285-871C6B86245C}"/>
          </ac:spMkLst>
        </pc:spChg>
        <pc:spChg chg="add mod">
          <ac:chgData name="Annette L Fitzpatrick" userId="bddde4de-0e77-43a6-8713-742efc80990c" providerId="ADAL" clId="{61A7D8DF-6E2B-4AB0-9EF1-7BB66943C778}" dt="2022-05-18T12:22:30.776" v="4871" actId="14100"/>
          <ac:spMkLst>
            <pc:docMk/>
            <pc:sldMk cId="2918608010" sldId="476"/>
            <ac:spMk id="15" creationId="{5E693A1E-6AE2-1F3E-1047-F8066CD0EEA9}"/>
          </ac:spMkLst>
        </pc:spChg>
        <pc:spChg chg="add del mod">
          <ac:chgData name="Annette L Fitzpatrick" userId="bddde4de-0e77-43a6-8713-742efc80990c" providerId="ADAL" clId="{61A7D8DF-6E2B-4AB0-9EF1-7BB66943C778}" dt="2022-05-19T05:36:08.687" v="7637" actId="478"/>
          <ac:spMkLst>
            <pc:docMk/>
            <pc:sldMk cId="2918608010" sldId="476"/>
            <ac:spMk id="16" creationId="{EB2D4D84-52CE-64D2-87EE-C719A106CF3A}"/>
          </ac:spMkLst>
        </pc:spChg>
        <pc:spChg chg="add del mod">
          <ac:chgData name="Annette L Fitzpatrick" userId="bddde4de-0e77-43a6-8713-742efc80990c" providerId="ADAL" clId="{61A7D8DF-6E2B-4AB0-9EF1-7BB66943C778}" dt="2022-05-19T05:35:02.683" v="7629" actId="478"/>
          <ac:spMkLst>
            <pc:docMk/>
            <pc:sldMk cId="2918608010" sldId="476"/>
            <ac:spMk id="17" creationId="{9E78C00C-BBC7-A2CC-B1BB-7A60427C2A96}"/>
          </ac:spMkLst>
        </pc:spChg>
        <pc:picChg chg="del">
          <ac:chgData name="Annette L Fitzpatrick" userId="bddde4de-0e77-43a6-8713-742efc80990c" providerId="ADAL" clId="{61A7D8DF-6E2B-4AB0-9EF1-7BB66943C778}" dt="2022-05-18T12:08:51.708" v="4804" actId="478"/>
          <ac:picMkLst>
            <pc:docMk/>
            <pc:sldMk cId="2918608010" sldId="476"/>
            <ac:picMk id="6" creationId="{6382806A-79DB-3B1B-A37E-466E2AC9E9B4}"/>
          </ac:picMkLst>
        </pc:picChg>
        <pc:picChg chg="add del mod">
          <ac:chgData name="Annette L Fitzpatrick" userId="bddde4de-0e77-43a6-8713-742efc80990c" providerId="ADAL" clId="{61A7D8DF-6E2B-4AB0-9EF1-7BB66943C778}" dt="2022-05-18T12:10:22.183" v="4816" actId="22"/>
          <ac:picMkLst>
            <pc:docMk/>
            <pc:sldMk cId="2918608010" sldId="476"/>
            <ac:picMk id="7" creationId="{38AE3F7F-676D-91BB-FECC-628A91AACB67}"/>
          </ac:picMkLst>
        </pc:picChg>
        <pc:picChg chg="add mod">
          <ac:chgData name="Annette L Fitzpatrick" userId="bddde4de-0e77-43a6-8713-742efc80990c" providerId="ADAL" clId="{61A7D8DF-6E2B-4AB0-9EF1-7BB66943C778}" dt="2022-05-19T05:35:33.323" v="7632" actId="1076"/>
          <ac:picMkLst>
            <pc:docMk/>
            <pc:sldMk cId="2918608010" sldId="476"/>
            <ac:picMk id="9" creationId="{FFAE61D4-7428-3819-D0DA-B4E6BFFE29FB}"/>
          </ac:picMkLst>
        </pc:picChg>
        <pc:picChg chg="add mod">
          <ac:chgData name="Annette L Fitzpatrick" userId="bddde4de-0e77-43a6-8713-742efc80990c" providerId="ADAL" clId="{61A7D8DF-6E2B-4AB0-9EF1-7BB66943C778}" dt="2022-05-18T12:22:31.730" v="4872" actId="1076"/>
          <ac:picMkLst>
            <pc:docMk/>
            <pc:sldMk cId="2918608010" sldId="476"/>
            <ac:picMk id="11" creationId="{01FC25EF-230D-9497-A09D-DBCD4C32F486}"/>
          </ac:picMkLst>
        </pc:picChg>
        <pc:picChg chg="add del">
          <ac:chgData name="Annette L Fitzpatrick" userId="bddde4de-0e77-43a6-8713-742efc80990c" providerId="ADAL" clId="{61A7D8DF-6E2B-4AB0-9EF1-7BB66943C778}" dt="2022-05-18T12:20:05.873" v="4849" actId="22"/>
          <ac:picMkLst>
            <pc:docMk/>
            <pc:sldMk cId="2918608010" sldId="476"/>
            <ac:picMk id="14" creationId="{53A1F8D9-980A-D1D4-1C10-4BADE801D47F}"/>
          </ac:picMkLst>
        </pc:picChg>
      </pc:sldChg>
      <pc:sldChg chg="addSp delSp modSp add mod ord">
        <pc:chgData name="Annette L Fitzpatrick" userId="bddde4de-0e77-43a6-8713-742efc80990c" providerId="ADAL" clId="{61A7D8DF-6E2B-4AB0-9EF1-7BB66943C778}" dt="2022-05-19T05:39:31.107" v="7674" actId="14100"/>
        <pc:sldMkLst>
          <pc:docMk/>
          <pc:sldMk cId="1720846760" sldId="477"/>
        </pc:sldMkLst>
        <pc:spChg chg="mod">
          <ac:chgData name="Annette L Fitzpatrick" userId="bddde4de-0e77-43a6-8713-742efc80990c" providerId="ADAL" clId="{61A7D8DF-6E2B-4AB0-9EF1-7BB66943C778}" dt="2022-05-19T05:33:22.428" v="7624" actId="1076"/>
          <ac:spMkLst>
            <pc:docMk/>
            <pc:sldMk cId="1720846760" sldId="477"/>
            <ac:spMk id="2" creationId="{4CA38F14-5EE2-191A-6891-20D03957DD65}"/>
          </ac:spMkLst>
        </pc:spChg>
        <pc:spChg chg="add del">
          <ac:chgData name="Annette L Fitzpatrick" userId="bddde4de-0e77-43a6-8713-742efc80990c" providerId="ADAL" clId="{61A7D8DF-6E2B-4AB0-9EF1-7BB66943C778}" dt="2022-05-19T05:33:27.705" v="7625" actId="478"/>
          <ac:spMkLst>
            <pc:docMk/>
            <pc:sldMk cId="1720846760" sldId="477"/>
            <ac:spMk id="4" creationId="{B1E42585-18E4-72B0-A8A9-6DD93F32EF3E}"/>
          </ac:spMkLst>
        </pc:spChg>
        <pc:spChg chg="add del mod">
          <ac:chgData name="Annette L Fitzpatrick" userId="bddde4de-0e77-43a6-8713-742efc80990c" providerId="ADAL" clId="{61A7D8DF-6E2B-4AB0-9EF1-7BB66943C778}" dt="2022-05-19T05:37:27.111" v="7648"/>
          <ac:spMkLst>
            <pc:docMk/>
            <pc:sldMk cId="1720846760" sldId="477"/>
            <ac:spMk id="10" creationId="{5FA782C4-0479-DD02-45A5-9BEEB82F3238}"/>
          </ac:spMkLst>
        </pc:spChg>
        <pc:spChg chg="add del mod">
          <ac:chgData name="Annette L Fitzpatrick" userId="bddde4de-0e77-43a6-8713-742efc80990c" providerId="ADAL" clId="{61A7D8DF-6E2B-4AB0-9EF1-7BB66943C778}" dt="2022-05-19T05:37:26.489" v="7647"/>
          <ac:spMkLst>
            <pc:docMk/>
            <pc:sldMk cId="1720846760" sldId="477"/>
            <ac:spMk id="12" creationId="{00976442-67B6-EAC1-4FCD-021BFF9D8909}"/>
          </ac:spMkLst>
        </pc:spChg>
        <pc:spChg chg="add mod">
          <ac:chgData name="Annette L Fitzpatrick" userId="bddde4de-0e77-43a6-8713-742efc80990c" providerId="ADAL" clId="{61A7D8DF-6E2B-4AB0-9EF1-7BB66943C778}" dt="2022-05-19T05:38:29.595" v="7662" actId="14100"/>
          <ac:spMkLst>
            <pc:docMk/>
            <pc:sldMk cId="1720846760" sldId="477"/>
            <ac:spMk id="13" creationId="{B32D8EE3-2642-C53A-7B0B-83857740EC85}"/>
          </ac:spMkLst>
        </pc:spChg>
        <pc:spChg chg="add mod">
          <ac:chgData name="Annette L Fitzpatrick" userId="bddde4de-0e77-43a6-8713-742efc80990c" providerId="ADAL" clId="{61A7D8DF-6E2B-4AB0-9EF1-7BB66943C778}" dt="2022-05-19T05:38:54.323" v="7665" actId="14100"/>
          <ac:spMkLst>
            <pc:docMk/>
            <pc:sldMk cId="1720846760" sldId="477"/>
            <ac:spMk id="14" creationId="{9455FE3A-75F3-3238-E7B0-27DCDD761DBE}"/>
          </ac:spMkLst>
        </pc:spChg>
        <pc:spChg chg="add del mod">
          <ac:chgData name="Annette L Fitzpatrick" userId="bddde4de-0e77-43a6-8713-742efc80990c" providerId="ADAL" clId="{61A7D8DF-6E2B-4AB0-9EF1-7BB66943C778}" dt="2022-05-19T05:37:29.078" v="7650" actId="478"/>
          <ac:spMkLst>
            <pc:docMk/>
            <pc:sldMk cId="1720846760" sldId="477"/>
            <ac:spMk id="15" creationId="{5E693A1E-6AE2-1F3E-1047-F8066CD0EEA9}"/>
          </ac:spMkLst>
        </pc:spChg>
        <pc:spChg chg="add del mod">
          <ac:chgData name="Annette L Fitzpatrick" userId="bddde4de-0e77-43a6-8713-742efc80990c" providerId="ADAL" clId="{61A7D8DF-6E2B-4AB0-9EF1-7BB66943C778}" dt="2022-05-19T05:37:39.820" v="7653" actId="478"/>
          <ac:spMkLst>
            <pc:docMk/>
            <pc:sldMk cId="1720846760" sldId="477"/>
            <ac:spMk id="16" creationId="{EB2D4D84-52CE-64D2-87EE-C719A106CF3A}"/>
          </ac:spMkLst>
        </pc:spChg>
        <pc:spChg chg="add del mod">
          <ac:chgData name="Annette L Fitzpatrick" userId="bddde4de-0e77-43a6-8713-742efc80990c" providerId="ADAL" clId="{61A7D8DF-6E2B-4AB0-9EF1-7BB66943C778}" dt="2022-05-19T05:37:33.873" v="7652" actId="478"/>
          <ac:spMkLst>
            <pc:docMk/>
            <pc:sldMk cId="1720846760" sldId="477"/>
            <ac:spMk id="17" creationId="{9E78C00C-BBC7-A2CC-B1BB-7A60427C2A96}"/>
          </ac:spMkLst>
        </pc:spChg>
        <pc:spChg chg="add del mod">
          <ac:chgData name="Annette L Fitzpatrick" userId="bddde4de-0e77-43a6-8713-742efc80990c" providerId="ADAL" clId="{61A7D8DF-6E2B-4AB0-9EF1-7BB66943C778}" dt="2022-05-19T05:39:31.107" v="7674" actId="14100"/>
          <ac:spMkLst>
            <pc:docMk/>
            <pc:sldMk cId="1720846760" sldId="477"/>
            <ac:spMk id="18" creationId="{DBB6CA8F-9B1C-C13B-E48E-FFFA0736FCF5}"/>
          </ac:spMkLst>
        </pc:spChg>
        <pc:picChg chg="add del mod">
          <ac:chgData name="Annette L Fitzpatrick" userId="bddde4de-0e77-43a6-8713-742efc80990c" providerId="ADAL" clId="{61A7D8DF-6E2B-4AB0-9EF1-7BB66943C778}" dt="2022-05-19T05:39:07.652" v="7668" actId="1076"/>
          <ac:picMkLst>
            <pc:docMk/>
            <pc:sldMk cId="1720846760" sldId="477"/>
            <ac:picMk id="9" creationId="{FFAE61D4-7428-3819-D0DA-B4E6BFFE29FB}"/>
          </ac:picMkLst>
        </pc:picChg>
        <pc:picChg chg="mod">
          <ac:chgData name="Annette L Fitzpatrick" userId="bddde4de-0e77-43a6-8713-742efc80990c" providerId="ADAL" clId="{61A7D8DF-6E2B-4AB0-9EF1-7BB66943C778}" dt="2022-05-19T05:37:41.561" v="7654" actId="1076"/>
          <ac:picMkLst>
            <pc:docMk/>
            <pc:sldMk cId="1720846760" sldId="477"/>
            <ac:picMk id="11" creationId="{01FC25EF-230D-9497-A09D-DBCD4C32F486}"/>
          </ac:picMkLst>
        </pc:picChg>
      </pc:sldChg>
      <pc:sldChg chg="modSp new add del mod">
        <pc:chgData name="Annette L Fitzpatrick" userId="bddde4de-0e77-43a6-8713-742efc80990c" providerId="ADAL" clId="{61A7D8DF-6E2B-4AB0-9EF1-7BB66943C778}" dt="2022-05-18T12:19:45.278" v="4847" actId="47"/>
        <pc:sldMkLst>
          <pc:docMk/>
          <pc:sldMk cId="4056111130" sldId="477"/>
        </pc:sldMkLst>
        <pc:spChg chg="mod">
          <ac:chgData name="Annette L Fitzpatrick" userId="bddde4de-0e77-43a6-8713-742efc80990c" providerId="ADAL" clId="{61A7D8DF-6E2B-4AB0-9EF1-7BB66943C778}" dt="2022-05-18T12:18:23.081" v="4834"/>
          <ac:spMkLst>
            <pc:docMk/>
            <pc:sldMk cId="4056111130" sldId="477"/>
            <ac:spMk id="3" creationId="{D855839F-8033-6BAF-6539-B229A8BD29FE}"/>
          </ac:spMkLst>
        </pc:spChg>
      </pc:sldChg>
      <pc:sldChg chg="addSp delSp modSp new mod">
        <pc:chgData name="Annette L Fitzpatrick" userId="bddde4de-0e77-43a6-8713-742efc80990c" providerId="ADAL" clId="{61A7D8DF-6E2B-4AB0-9EF1-7BB66943C778}" dt="2022-05-19T05:40:37.017" v="7677" actId="207"/>
        <pc:sldMkLst>
          <pc:docMk/>
          <pc:sldMk cId="867249763" sldId="478"/>
        </pc:sldMkLst>
        <pc:spChg chg="mod">
          <ac:chgData name="Annette L Fitzpatrick" userId="bddde4de-0e77-43a6-8713-742efc80990c" providerId="ADAL" clId="{61A7D8DF-6E2B-4AB0-9EF1-7BB66943C778}" dt="2022-05-18T12:43:03.859" v="4975" actId="1076"/>
          <ac:spMkLst>
            <pc:docMk/>
            <pc:sldMk cId="867249763" sldId="478"/>
            <ac:spMk id="2" creationId="{0FBB91B2-20CC-BECE-A8C7-2DB32DE26A14}"/>
          </ac:spMkLst>
        </pc:spChg>
        <pc:spChg chg="mod">
          <ac:chgData name="Annette L Fitzpatrick" userId="bddde4de-0e77-43a6-8713-742efc80990c" providerId="ADAL" clId="{61A7D8DF-6E2B-4AB0-9EF1-7BB66943C778}" dt="2022-05-19T05:40:37.017" v="7677" actId="207"/>
          <ac:spMkLst>
            <pc:docMk/>
            <pc:sldMk cId="867249763" sldId="478"/>
            <ac:spMk id="3" creationId="{8A595964-7714-7A26-1718-ADB2EFAAAA6A}"/>
          </ac:spMkLst>
        </pc:spChg>
        <pc:spChg chg="del">
          <ac:chgData name="Annette L Fitzpatrick" userId="bddde4de-0e77-43a6-8713-742efc80990c" providerId="ADAL" clId="{61A7D8DF-6E2B-4AB0-9EF1-7BB66943C778}" dt="2022-05-18T12:39:50.917" v="4966" actId="478"/>
          <ac:spMkLst>
            <pc:docMk/>
            <pc:sldMk cId="867249763" sldId="478"/>
            <ac:spMk id="4" creationId="{30FB1A4F-3C5F-BED1-2152-386B0D62F39A}"/>
          </ac:spMkLst>
        </pc:spChg>
        <pc:picChg chg="add mod">
          <ac:chgData name="Annette L Fitzpatrick" userId="bddde4de-0e77-43a6-8713-742efc80990c" providerId="ADAL" clId="{61A7D8DF-6E2B-4AB0-9EF1-7BB66943C778}" dt="2022-05-18T12:52:13.333" v="5384" actId="14100"/>
          <ac:picMkLst>
            <pc:docMk/>
            <pc:sldMk cId="867249763" sldId="478"/>
            <ac:picMk id="6" creationId="{804AC499-DE3B-31E2-6AA0-B4CEC5C6467D}"/>
          </ac:picMkLst>
        </pc:picChg>
      </pc:sldChg>
      <pc:sldChg chg="modSp new mod ord">
        <pc:chgData name="Annette L Fitzpatrick" userId="bddde4de-0e77-43a6-8713-742efc80990c" providerId="ADAL" clId="{61A7D8DF-6E2B-4AB0-9EF1-7BB66943C778}" dt="2022-05-19T06:02:30.348" v="8471" actId="20577"/>
        <pc:sldMkLst>
          <pc:docMk/>
          <pc:sldMk cId="2815567609" sldId="479"/>
        </pc:sldMkLst>
        <pc:spChg chg="mod">
          <ac:chgData name="Annette L Fitzpatrick" userId="bddde4de-0e77-43a6-8713-742efc80990c" providerId="ADAL" clId="{61A7D8DF-6E2B-4AB0-9EF1-7BB66943C778}" dt="2022-05-18T12:53:09.604" v="5423" actId="122"/>
          <ac:spMkLst>
            <pc:docMk/>
            <pc:sldMk cId="2815567609" sldId="479"/>
            <ac:spMk id="2" creationId="{29E94B60-63B1-7B80-AA20-60EAA1AAB2FC}"/>
          </ac:spMkLst>
        </pc:spChg>
        <pc:spChg chg="mod">
          <ac:chgData name="Annette L Fitzpatrick" userId="bddde4de-0e77-43a6-8713-742efc80990c" providerId="ADAL" clId="{61A7D8DF-6E2B-4AB0-9EF1-7BB66943C778}" dt="2022-05-19T06:02:30.348" v="8471" actId="20577"/>
          <ac:spMkLst>
            <pc:docMk/>
            <pc:sldMk cId="2815567609" sldId="479"/>
            <ac:spMk id="3" creationId="{6E9C8DCC-3B6D-4FCB-6430-76A56463C22C}"/>
          </ac:spMkLst>
        </pc:spChg>
      </pc:sldChg>
      <pc:sldChg chg="modSp new del mod">
        <pc:chgData name="Annette L Fitzpatrick" userId="bddde4de-0e77-43a6-8713-742efc80990c" providerId="ADAL" clId="{61A7D8DF-6E2B-4AB0-9EF1-7BB66943C778}" dt="2022-05-18T12:26:45.514" v="4914" actId="680"/>
        <pc:sldMkLst>
          <pc:docMk/>
          <pc:sldMk cId="2875535892" sldId="479"/>
        </pc:sldMkLst>
        <pc:spChg chg="mod">
          <ac:chgData name="Annette L Fitzpatrick" userId="bddde4de-0e77-43a6-8713-742efc80990c" providerId="ADAL" clId="{61A7D8DF-6E2B-4AB0-9EF1-7BB66943C778}" dt="2022-05-18T12:26:43.897" v="4913" actId="20577"/>
          <ac:spMkLst>
            <pc:docMk/>
            <pc:sldMk cId="2875535892" sldId="479"/>
            <ac:spMk id="2" creationId="{A29BE6CE-DD9F-EBEB-A670-AC004AA9F002}"/>
          </ac:spMkLst>
        </pc:spChg>
      </pc:sldChg>
      <pc:sldChg chg="modSp add mod">
        <pc:chgData name="Annette L Fitzpatrick" userId="bddde4de-0e77-43a6-8713-742efc80990c" providerId="ADAL" clId="{61A7D8DF-6E2B-4AB0-9EF1-7BB66943C778}" dt="2022-05-19T06:39:48.557" v="10642" actId="20577"/>
        <pc:sldMkLst>
          <pc:docMk/>
          <pc:sldMk cId="1567272620" sldId="480"/>
        </pc:sldMkLst>
        <pc:spChg chg="mod">
          <ac:chgData name="Annette L Fitzpatrick" userId="bddde4de-0e77-43a6-8713-742efc80990c" providerId="ADAL" clId="{61A7D8DF-6E2B-4AB0-9EF1-7BB66943C778}" dt="2022-05-19T06:24:42.967" v="10062" actId="255"/>
          <ac:spMkLst>
            <pc:docMk/>
            <pc:sldMk cId="1567272620" sldId="480"/>
            <ac:spMk id="2" creationId="{29E94B60-63B1-7B80-AA20-60EAA1AAB2FC}"/>
          </ac:spMkLst>
        </pc:spChg>
        <pc:spChg chg="mod">
          <ac:chgData name="Annette L Fitzpatrick" userId="bddde4de-0e77-43a6-8713-742efc80990c" providerId="ADAL" clId="{61A7D8DF-6E2B-4AB0-9EF1-7BB66943C778}" dt="2022-05-19T06:39:48.557" v="10642" actId="20577"/>
          <ac:spMkLst>
            <pc:docMk/>
            <pc:sldMk cId="1567272620" sldId="480"/>
            <ac:spMk id="3" creationId="{6E9C8DCC-3B6D-4FCB-6430-76A56463C22C}"/>
          </ac:spMkLst>
        </pc:spChg>
        <pc:spChg chg="mod">
          <ac:chgData name="Annette L Fitzpatrick" userId="bddde4de-0e77-43a6-8713-742efc80990c" providerId="ADAL" clId="{61A7D8DF-6E2B-4AB0-9EF1-7BB66943C778}" dt="2022-05-19T06:23:53.784" v="10044" actId="20577"/>
          <ac:spMkLst>
            <pc:docMk/>
            <pc:sldMk cId="1567272620" sldId="480"/>
            <ac:spMk id="4" creationId="{F1BCD012-6645-C52B-2397-3BAC0FB3379A}"/>
          </ac:spMkLst>
        </pc:spChg>
      </pc:sldChg>
      <pc:sldChg chg="modSp add mod ord">
        <pc:chgData name="Annette L Fitzpatrick" userId="bddde4de-0e77-43a6-8713-742efc80990c" providerId="ADAL" clId="{61A7D8DF-6E2B-4AB0-9EF1-7BB66943C778}" dt="2022-05-19T05:10:25.291" v="7400" actId="20578"/>
        <pc:sldMkLst>
          <pc:docMk/>
          <pc:sldMk cId="1048020044" sldId="481"/>
        </pc:sldMkLst>
        <pc:spChg chg="mod">
          <ac:chgData name="Annette L Fitzpatrick" userId="bddde4de-0e77-43a6-8713-742efc80990c" providerId="ADAL" clId="{61A7D8DF-6E2B-4AB0-9EF1-7BB66943C778}" dt="2022-05-18T15:20:34.190" v="6816" actId="20577"/>
          <ac:spMkLst>
            <pc:docMk/>
            <pc:sldMk cId="1048020044" sldId="481"/>
            <ac:spMk id="3" creationId="{B56D76AE-58C9-854A-81CA-F35DB298E92E}"/>
          </ac:spMkLst>
        </pc:spChg>
        <pc:spChg chg="mod">
          <ac:chgData name="Annette L Fitzpatrick" userId="bddde4de-0e77-43a6-8713-742efc80990c" providerId="ADAL" clId="{61A7D8DF-6E2B-4AB0-9EF1-7BB66943C778}" dt="2022-05-18T15:19:40.364" v="6768" actId="1076"/>
          <ac:spMkLst>
            <pc:docMk/>
            <pc:sldMk cId="1048020044" sldId="481"/>
            <ac:spMk id="4" creationId="{AB8538CC-11A4-CC4A-A607-851FC4FBFF97}"/>
          </ac:spMkLst>
        </pc:spChg>
      </pc:sldChg>
      <pc:sldChg chg="modSp add del mod">
        <pc:chgData name="Annette L Fitzpatrick" userId="bddde4de-0e77-43a6-8713-742efc80990c" providerId="ADAL" clId="{61A7D8DF-6E2B-4AB0-9EF1-7BB66943C778}" dt="2022-05-18T14:50:26.470" v="6189" actId="47"/>
        <pc:sldMkLst>
          <pc:docMk/>
          <pc:sldMk cId="2594483033" sldId="481"/>
        </pc:sldMkLst>
        <pc:spChg chg="mod">
          <ac:chgData name="Annette L Fitzpatrick" userId="bddde4de-0e77-43a6-8713-742efc80990c" providerId="ADAL" clId="{61A7D8DF-6E2B-4AB0-9EF1-7BB66943C778}" dt="2022-05-18T14:49:42.451" v="5963" actId="20577"/>
          <ac:spMkLst>
            <pc:docMk/>
            <pc:sldMk cId="2594483033" sldId="481"/>
            <ac:spMk id="2" creationId="{29E94B60-63B1-7B80-AA20-60EAA1AAB2FC}"/>
          </ac:spMkLst>
        </pc:spChg>
        <pc:spChg chg="mod">
          <ac:chgData name="Annette L Fitzpatrick" userId="bddde4de-0e77-43a6-8713-742efc80990c" providerId="ADAL" clId="{61A7D8DF-6E2B-4AB0-9EF1-7BB66943C778}" dt="2022-05-18T14:50:16.733" v="6188" actId="20577"/>
          <ac:spMkLst>
            <pc:docMk/>
            <pc:sldMk cId="2594483033" sldId="481"/>
            <ac:spMk id="3" creationId="{6E9C8DCC-3B6D-4FCB-6430-76A56463C22C}"/>
          </ac:spMkLst>
        </pc:spChg>
      </pc:sldChg>
      <pc:sldChg chg="addSp delSp modSp new mod">
        <pc:chgData name="Annette L Fitzpatrick" userId="bddde4de-0e77-43a6-8713-742efc80990c" providerId="ADAL" clId="{61A7D8DF-6E2B-4AB0-9EF1-7BB66943C778}" dt="2022-05-18T15:26:46.776" v="6926" actId="1076"/>
        <pc:sldMkLst>
          <pc:docMk/>
          <pc:sldMk cId="2844252976" sldId="482"/>
        </pc:sldMkLst>
        <pc:spChg chg="mod">
          <ac:chgData name="Annette L Fitzpatrick" userId="bddde4de-0e77-43a6-8713-742efc80990c" providerId="ADAL" clId="{61A7D8DF-6E2B-4AB0-9EF1-7BB66943C778}" dt="2022-05-18T15:26:26.205" v="6923" actId="255"/>
          <ac:spMkLst>
            <pc:docMk/>
            <pc:sldMk cId="2844252976" sldId="482"/>
            <ac:spMk id="2" creationId="{4192A8E0-00DB-0275-58FA-9AA2E117714A}"/>
          </ac:spMkLst>
        </pc:spChg>
        <pc:spChg chg="del mod">
          <ac:chgData name="Annette L Fitzpatrick" userId="bddde4de-0e77-43a6-8713-742efc80990c" providerId="ADAL" clId="{61A7D8DF-6E2B-4AB0-9EF1-7BB66943C778}" dt="2022-05-18T15:26:39.235" v="6925" actId="478"/>
          <ac:spMkLst>
            <pc:docMk/>
            <pc:sldMk cId="2844252976" sldId="482"/>
            <ac:spMk id="3" creationId="{48A454ED-F4D2-832A-3A14-E81C489B9808}"/>
          </ac:spMkLst>
        </pc:spChg>
        <pc:spChg chg="del mod">
          <ac:chgData name="Annette L Fitzpatrick" userId="bddde4de-0e77-43a6-8713-742efc80990c" providerId="ADAL" clId="{61A7D8DF-6E2B-4AB0-9EF1-7BB66943C778}" dt="2022-05-18T15:26:01.240" v="6907" actId="478"/>
          <ac:spMkLst>
            <pc:docMk/>
            <pc:sldMk cId="2844252976" sldId="482"/>
            <ac:spMk id="4" creationId="{1DD2E0AB-EC06-ED83-1375-A26AEC20804A}"/>
          </ac:spMkLst>
        </pc:spChg>
        <pc:picChg chg="add mod">
          <ac:chgData name="Annette L Fitzpatrick" userId="bddde4de-0e77-43a6-8713-742efc80990c" providerId="ADAL" clId="{61A7D8DF-6E2B-4AB0-9EF1-7BB66943C778}" dt="2022-05-18T15:26:32.877" v="6924" actId="1076"/>
          <ac:picMkLst>
            <pc:docMk/>
            <pc:sldMk cId="2844252976" sldId="482"/>
            <ac:picMk id="6" creationId="{D778D255-E3D6-4167-5B29-3AFB5ADB26C9}"/>
          </ac:picMkLst>
        </pc:picChg>
        <pc:picChg chg="add mod">
          <ac:chgData name="Annette L Fitzpatrick" userId="bddde4de-0e77-43a6-8713-742efc80990c" providerId="ADAL" clId="{61A7D8DF-6E2B-4AB0-9EF1-7BB66943C778}" dt="2022-05-18T15:26:46.776" v="6926" actId="1076"/>
          <ac:picMkLst>
            <pc:docMk/>
            <pc:sldMk cId="2844252976" sldId="482"/>
            <ac:picMk id="8" creationId="{69E41908-A7FD-C78F-C389-FD0CB0790409}"/>
          </ac:picMkLst>
        </pc:picChg>
      </pc:sldChg>
      <pc:sldChg chg="addSp delSp modSp add mod">
        <pc:chgData name="Annette L Fitzpatrick" userId="bddde4de-0e77-43a6-8713-742efc80990c" providerId="ADAL" clId="{61A7D8DF-6E2B-4AB0-9EF1-7BB66943C778}" dt="2022-05-19T05:14:59.145" v="7475" actId="14100"/>
        <pc:sldMkLst>
          <pc:docMk/>
          <pc:sldMk cId="3120076555" sldId="483"/>
        </pc:sldMkLst>
        <pc:spChg chg="mod">
          <ac:chgData name="Annette L Fitzpatrick" userId="bddde4de-0e77-43a6-8713-742efc80990c" providerId="ADAL" clId="{61A7D8DF-6E2B-4AB0-9EF1-7BB66943C778}" dt="2022-05-19T05:11:03.252" v="7408" actId="20577"/>
          <ac:spMkLst>
            <pc:docMk/>
            <pc:sldMk cId="3120076555" sldId="483"/>
            <ac:spMk id="2" creationId="{4192A8E0-00DB-0275-58FA-9AA2E117714A}"/>
          </ac:spMkLst>
        </pc:spChg>
        <pc:spChg chg="add del mod">
          <ac:chgData name="Annette L Fitzpatrick" userId="bddde4de-0e77-43a6-8713-742efc80990c" providerId="ADAL" clId="{61A7D8DF-6E2B-4AB0-9EF1-7BB66943C778}" dt="2022-05-19T05:06:03.703" v="7377" actId="11529"/>
          <ac:spMkLst>
            <pc:docMk/>
            <pc:sldMk cId="3120076555" sldId="483"/>
            <ac:spMk id="3" creationId="{730B1ED2-3598-40F3-34A9-BA359E668952}"/>
          </ac:spMkLst>
        </pc:spChg>
        <pc:spChg chg="add mod">
          <ac:chgData name="Annette L Fitzpatrick" userId="bddde4de-0e77-43a6-8713-742efc80990c" providerId="ADAL" clId="{61A7D8DF-6E2B-4AB0-9EF1-7BB66943C778}" dt="2022-05-19T05:12:08.552" v="7416" actId="14100"/>
          <ac:spMkLst>
            <pc:docMk/>
            <pc:sldMk cId="3120076555" sldId="483"/>
            <ac:spMk id="5" creationId="{4545B4E5-EFD9-E343-4CFF-E9A6DC1DAA18}"/>
          </ac:spMkLst>
        </pc:spChg>
        <pc:spChg chg="add mod">
          <ac:chgData name="Annette L Fitzpatrick" userId="bddde4de-0e77-43a6-8713-742efc80990c" providerId="ADAL" clId="{61A7D8DF-6E2B-4AB0-9EF1-7BB66943C778}" dt="2022-05-19T05:13:44.964" v="7462" actId="1076"/>
          <ac:spMkLst>
            <pc:docMk/>
            <pc:sldMk cId="3120076555" sldId="483"/>
            <ac:spMk id="6" creationId="{4A5CE01E-D297-9832-50DB-02D51F86C3BD}"/>
          </ac:spMkLst>
        </pc:spChg>
        <pc:spChg chg="add mod">
          <ac:chgData name="Annette L Fitzpatrick" userId="bddde4de-0e77-43a6-8713-742efc80990c" providerId="ADAL" clId="{61A7D8DF-6E2B-4AB0-9EF1-7BB66943C778}" dt="2022-05-19T05:14:59.145" v="7475" actId="14100"/>
          <ac:spMkLst>
            <pc:docMk/>
            <pc:sldMk cId="3120076555" sldId="483"/>
            <ac:spMk id="8" creationId="{88A7D21B-5447-F38A-A145-7F40D26D96CA}"/>
          </ac:spMkLst>
        </pc:spChg>
        <pc:spChg chg="add mod">
          <ac:chgData name="Annette L Fitzpatrick" userId="bddde4de-0e77-43a6-8713-742efc80990c" providerId="ADAL" clId="{61A7D8DF-6E2B-4AB0-9EF1-7BB66943C778}" dt="2022-05-19T05:09:08.598" v="7395" actId="14100"/>
          <ac:spMkLst>
            <pc:docMk/>
            <pc:sldMk cId="3120076555" sldId="483"/>
            <ac:spMk id="9" creationId="{F02EC921-9FDF-6E47-80A4-39DE14F5F584}"/>
          </ac:spMkLst>
        </pc:spChg>
        <pc:spChg chg="add mod">
          <ac:chgData name="Annette L Fitzpatrick" userId="bddde4de-0e77-43a6-8713-742efc80990c" providerId="ADAL" clId="{61A7D8DF-6E2B-4AB0-9EF1-7BB66943C778}" dt="2022-05-19T05:11:58.795" v="7415" actId="14100"/>
          <ac:spMkLst>
            <pc:docMk/>
            <pc:sldMk cId="3120076555" sldId="483"/>
            <ac:spMk id="10" creationId="{6DF91269-FAC9-6C0C-38E2-C93E5F2FD41D}"/>
          </ac:spMkLst>
        </pc:spChg>
        <pc:picChg chg="add mod">
          <ac:chgData name="Annette L Fitzpatrick" userId="bddde4de-0e77-43a6-8713-742efc80990c" providerId="ADAL" clId="{61A7D8DF-6E2B-4AB0-9EF1-7BB66943C778}" dt="2022-05-19T05:09:45.378" v="7396" actId="1076"/>
          <ac:picMkLst>
            <pc:docMk/>
            <pc:sldMk cId="3120076555" sldId="483"/>
            <ac:picMk id="4" creationId="{743EBDB0-1B5A-9A6D-D2BC-66C108FC7639}"/>
          </ac:picMkLst>
        </pc:picChg>
        <pc:picChg chg="del">
          <ac:chgData name="Annette L Fitzpatrick" userId="bddde4de-0e77-43a6-8713-742efc80990c" providerId="ADAL" clId="{61A7D8DF-6E2B-4AB0-9EF1-7BB66943C778}" dt="2022-05-18T15:27:23.345" v="6958" actId="478"/>
          <ac:picMkLst>
            <pc:docMk/>
            <pc:sldMk cId="3120076555" sldId="483"/>
            <ac:picMk id="6" creationId="{D778D255-E3D6-4167-5B29-3AFB5ADB26C9}"/>
          </ac:picMkLst>
        </pc:picChg>
        <pc:picChg chg="add mod">
          <ac:chgData name="Annette L Fitzpatrick" userId="bddde4de-0e77-43a6-8713-742efc80990c" providerId="ADAL" clId="{61A7D8DF-6E2B-4AB0-9EF1-7BB66943C778}" dt="2022-05-19T05:14:51.579" v="7473" actId="1076"/>
          <ac:picMkLst>
            <pc:docMk/>
            <pc:sldMk cId="3120076555" sldId="483"/>
            <ac:picMk id="7" creationId="{B7AD60E3-BC90-DBFC-9D3B-9A72A01FC6E3}"/>
          </ac:picMkLst>
        </pc:picChg>
        <pc:picChg chg="del">
          <ac:chgData name="Annette L Fitzpatrick" userId="bddde4de-0e77-43a6-8713-742efc80990c" providerId="ADAL" clId="{61A7D8DF-6E2B-4AB0-9EF1-7BB66943C778}" dt="2022-05-18T15:27:28.173" v="6959" actId="478"/>
          <ac:picMkLst>
            <pc:docMk/>
            <pc:sldMk cId="3120076555" sldId="483"/>
            <ac:picMk id="8" creationId="{69E41908-A7FD-C78F-C389-FD0CB0790409}"/>
          </ac:picMkLst>
        </pc:picChg>
      </pc:sldChg>
      <pc:sldChg chg="addSp delSp modSp add mod">
        <pc:chgData name="Annette L Fitzpatrick" userId="bddde4de-0e77-43a6-8713-742efc80990c" providerId="ADAL" clId="{61A7D8DF-6E2B-4AB0-9EF1-7BB66943C778}" dt="2022-05-19T05:23:05.738" v="7540" actId="14100"/>
        <pc:sldMkLst>
          <pc:docMk/>
          <pc:sldMk cId="3639705525" sldId="484"/>
        </pc:sldMkLst>
        <pc:spChg chg="mod">
          <ac:chgData name="Annette L Fitzpatrick" userId="bddde4de-0e77-43a6-8713-742efc80990c" providerId="ADAL" clId="{61A7D8DF-6E2B-4AB0-9EF1-7BB66943C778}" dt="2022-05-19T05:14:22.845" v="7471" actId="20577"/>
          <ac:spMkLst>
            <pc:docMk/>
            <pc:sldMk cId="3639705525" sldId="484"/>
            <ac:spMk id="2" creationId="{4192A8E0-00DB-0275-58FA-9AA2E117714A}"/>
          </ac:spMkLst>
        </pc:spChg>
        <pc:spChg chg="add del mod">
          <ac:chgData name="Annette L Fitzpatrick" userId="bddde4de-0e77-43a6-8713-742efc80990c" providerId="ADAL" clId="{61A7D8DF-6E2B-4AB0-9EF1-7BB66943C778}" dt="2022-05-19T05:16:32.381" v="7494" actId="14100"/>
          <ac:spMkLst>
            <pc:docMk/>
            <pc:sldMk cId="3639705525" sldId="484"/>
            <ac:spMk id="7" creationId="{1516A38E-D0DB-431C-2314-A772D88793B9}"/>
          </ac:spMkLst>
        </pc:spChg>
        <pc:spChg chg="add mod">
          <ac:chgData name="Annette L Fitzpatrick" userId="bddde4de-0e77-43a6-8713-742efc80990c" providerId="ADAL" clId="{61A7D8DF-6E2B-4AB0-9EF1-7BB66943C778}" dt="2022-05-19T05:17:16.458" v="7498" actId="14100"/>
          <ac:spMkLst>
            <pc:docMk/>
            <pc:sldMk cId="3639705525" sldId="484"/>
            <ac:spMk id="9" creationId="{1C4E681E-48D1-D08E-623A-5D046D52BDEE}"/>
          </ac:spMkLst>
        </pc:spChg>
        <pc:spChg chg="add mod">
          <ac:chgData name="Annette L Fitzpatrick" userId="bddde4de-0e77-43a6-8713-742efc80990c" providerId="ADAL" clId="{61A7D8DF-6E2B-4AB0-9EF1-7BB66943C778}" dt="2022-05-19T05:18:11.174" v="7500" actId="1076"/>
          <ac:spMkLst>
            <pc:docMk/>
            <pc:sldMk cId="3639705525" sldId="484"/>
            <ac:spMk id="10" creationId="{BBA0EBB5-BBC6-D2D8-1296-34F21CB9C849}"/>
          </ac:spMkLst>
        </pc:spChg>
        <pc:spChg chg="add mod">
          <ac:chgData name="Annette L Fitzpatrick" userId="bddde4de-0e77-43a6-8713-742efc80990c" providerId="ADAL" clId="{61A7D8DF-6E2B-4AB0-9EF1-7BB66943C778}" dt="2022-05-19T05:18:40.899" v="7503" actId="14100"/>
          <ac:spMkLst>
            <pc:docMk/>
            <pc:sldMk cId="3639705525" sldId="484"/>
            <ac:spMk id="11" creationId="{EDB36C43-46C4-2AEA-C794-4E1434B69035}"/>
          </ac:spMkLst>
        </pc:spChg>
        <pc:spChg chg="add mod">
          <ac:chgData name="Annette L Fitzpatrick" userId="bddde4de-0e77-43a6-8713-742efc80990c" providerId="ADAL" clId="{61A7D8DF-6E2B-4AB0-9EF1-7BB66943C778}" dt="2022-05-19T05:19:49.526" v="7510" actId="14100"/>
          <ac:spMkLst>
            <pc:docMk/>
            <pc:sldMk cId="3639705525" sldId="484"/>
            <ac:spMk id="12" creationId="{DBEFF8C0-914A-48E1-BD4B-71CC908A3978}"/>
          </ac:spMkLst>
        </pc:spChg>
        <pc:spChg chg="add del mod">
          <ac:chgData name="Annette L Fitzpatrick" userId="bddde4de-0e77-43a6-8713-742efc80990c" providerId="ADAL" clId="{61A7D8DF-6E2B-4AB0-9EF1-7BB66943C778}" dt="2022-05-19T05:21:20.483" v="7523"/>
          <ac:spMkLst>
            <pc:docMk/>
            <pc:sldMk cId="3639705525" sldId="484"/>
            <ac:spMk id="14" creationId="{3B63D89F-4B09-7059-56F2-9CB7C199CF5E}"/>
          </ac:spMkLst>
        </pc:spChg>
        <pc:spChg chg="add del mod">
          <ac:chgData name="Annette L Fitzpatrick" userId="bddde4de-0e77-43a6-8713-742efc80990c" providerId="ADAL" clId="{61A7D8DF-6E2B-4AB0-9EF1-7BB66943C778}" dt="2022-05-19T05:23:05.738" v="7540" actId="14100"/>
          <ac:spMkLst>
            <pc:docMk/>
            <pc:sldMk cId="3639705525" sldId="484"/>
            <ac:spMk id="15" creationId="{A1E014FE-C4D9-C299-C97A-5B284C7EF412}"/>
          </ac:spMkLst>
        </pc:spChg>
        <pc:picChg chg="del">
          <ac:chgData name="Annette L Fitzpatrick" userId="bddde4de-0e77-43a6-8713-742efc80990c" providerId="ADAL" clId="{61A7D8DF-6E2B-4AB0-9EF1-7BB66943C778}" dt="2022-05-18T15:30:58.855" v="6975" actId="478"/>
          <ac:picMkLst>
            <pc:docMk/>
            <pc:sldMk cId="3639705525" sldId="484"/>
            <ac:picMk id="4" creationId="{743EBDB0-1B5A-9A6D-D2BC-66C108FC7639}"/>
          </ac:picMkLst>
        </pc:picChg>
        <pc:picChg chg="add mod">
          <ac:chgData name="Annette L Fitzpatrick" userId="bddde4de-0e77-43a6-8713-742efc80990c" providerId="ADAL" clId="{61A7D8DF-6E2B-4AB0-9EF1-7BB66943C778}" dt="2022-05-18T15:32:12.051" v="6979" actId="1076"/>
          <ac:picMkLst>
            <pc:docMk/>
            <pc:sldMk cId="3639705525" sldId="484"/>
            <ac:picMk id="5" creationId="{1168C345-7372-994D-5D03-807B7C3BE843}"/>
          </ac:picMkLst>
        </pc:picChg>
        <pc:picChg chg="add mod">
          <ac:chgData name="Annette L Fitzpatrick" userId="bddde4de-0e77-43a6-8713-742efc80990c" providerId="ADAL" clId="{61A7D8DF-6E2B-4AB0-9EF1-7BB66943C778}" dt="2022-05-19T05:16:10.454" v="7489" actId="1076"/>
          <ac:picMkLst>
            <pc:docMk/>
            <pc:sldMk cId="3639705525" sldId="484"/>
            <ac:picMk id="6" creationId="{4A3DB1F1-F96A-94E5-E2C5-D4B26E43A64A}"/>
          </ac:picMkLst>
        </pc:picChg>
        <pc:picChg chg="del mod">
          <ac:chgData name="Annette L Fitzpatrick" userId="bddde4de-0e77-43a6-8713-742efc80990c" providerId="ADAL" clId="{61A7D8DF-6E2B-4AB0-9EF1-7BB66943C778}" dt="2022-05-18T15:30:56.337" v="6974" actId="478"/>
          <ac:picMkLst>
            <pc:docMk/>
            <pc:sldMk cId="3639705525" sldId="484"/>
            <ac:picMk id="7" creationId="{B7AD60E3-BC90-DBFC-9D3B-9A72A01FC6E3}"/>
          </ac:picMkLst>
        </pc:picChg>
        <pc:picChg chg="add mod">
          <ac:chgData name="Annette L Fitzpatrick" userId="bddde4de-0e77-43a6-8713-742efc80990c" providerId="ADAL" clId="{61A7D8DF-6E2B-4AB0-9EF1-7BB66943C778}" dt="2022-05-19T05:22:23.483" v="7534" actId="1076"/>
          <ac:picMkLst>
            <pc:docMk/>
            <pc:sldMk cId="3639705525" sldId="484"/>
            <ac:picMk id="8" creationId="{202B9F01-C0CE-A6E3-71D0-6DD42265889A}"/>
          </ac:picMkLst>
        </pc:picChg>
        <pc:picChg chg="add del mod">
          <ac:chgData name="Annette L Fitzpatrick" userId="bddde4de-0e77-43a6-8713-742efc80990c" providerId="ADAL" clId="{61A7D8DF-6E2B-4AB0-9EF1-7BB66943C778}" dt="2022-05-19T05:21:20.483" v="7523"/>
          <ac:picMkLst>
            <pc:docMk/>
            <pc:sldMk cId="3639705525" sldId="484"/>
            <ac:picMk id="13" creationId="{354524A8-381B-4CEF-1A06-3D47D1927BC6}"/>
          </ac:picMkLst>
        </pc:picChg>
      </pc:sldChg>
      <pc:sldChg chg="addSp delSp modSp add mod">
        <pc:chgData name="Annette L Fitzpatrick" userId="bddde4de-0e77-43a6-8713-742efc80990c" providerId="ADAL" clId="{61A7D8DF-6E2B-4AB0-9EF1-7BB66943C778}" dt="2022-05-19T05:25:11.945" v="7558" actId="14100"/>
        <pc:sldMkLst>
          <pc:docMk/>
          <pc:sldMk cId="1936529752" sldId="485"/>
        </pc:sldMkLst>
        <pc:spChg chg="mod">
          <ac:chgData name="Annette L Fitzpatrick" userId="bddde4de-0e77-43a6-8713-742efc80990c" providerId="ADAL" clId="{61A7D8DF-6E2B-4AB0-9EF1-7BB66943C778}" dt="2022-05-19T05:20:58.163" v="7521" actId="20577"/>
          <ac:spMkLst>
            <pc:docMk/>
            <pc:sldMk cId="1936529752" sldId="485"/>
            <ac:spMk id="2" creationId="{4192A8E0-00DB-0275-58FA-9AA2E117714A}"/>
          </ac:spMkLst>
        </pc:spChg>
        <pc:spChg chg="add mod">
          <ac:chgData name="Annette L Fitzpatrick" userId="bddde4de-0e77-43a6-8713-742efc80990c" providerId="ADAL" clId="{61A7D8DF-6E2B-4AB0-9EF1-7BB66943C778}" dt="2022-05-19T05:24:55.530" v="7555" actId="14100"/>
          <ac:spMkLst>
            <pc:docMk/>
            <pc:sldMk cId="1936529752" sldId="485"/>
            <ac:spMk id="5" creationId="{63974334-4B27-6786-59CD-991AFF95CDC0}"/>
          </ac:spMkLst>
        </pc:spChg>
        <pc:spChg chg="add mod">
          <ac:chgData name="Annette L Fitzpatrick" userId="bddde4de-0e77-43a6-8713-742efc80990c" providerId="ADAL" clId="{61A7D8DF-6E2B-4AB0-9EF1-7BB66943C778}" dt="2022-05-19T05:24:31.028" v="7551" actId="14100"/>
          <ac:spMkLst>
            <pc:docMk/>
            <pc:sldMk cId="1936529752" sldId="485"/>
            <ac:spMk id="6" creationId="{4688182F-19D1-3D7A-2F88-2E05E7679B05}"/>
          </ac:spMkLst>
        </pc:spChg>
        <pc:spChg chg="add mod">
          <ac:chgData name="Annette L Fitzpatrick" userId="bddde4de-0e77-43a6-8713-742efc80990c" providerId="ADAL" clId="{61A7D8DF-6E2B-4AB0-9EF1-7BB66943C778}" dt="2022-05-19T05:24:39.693" v="7552" actId="14100"/>
          <ac:spMkLst>
            <pc:docMk/>
            <pc:sldMk cId="1936529752" sldId="485"/>
            <ac:spMk id="8" creationId="{14977613-A580-89C2-2EFB-D355469589FB}"/>
          </ac:spMkLst>
        </pc:spChg>
        <pc:spChg chg="add mod">
          <ac:chgData name="Annette L Fitzpatrick" userId="bddde4de-0e77-43a6-8713-742efc80990c" providerId="ADAL" clId="{61A7D8DF-6E2B-4AB0-9EF1-7BB66943C778}" dt="2022-05-19T05:24:01.159" v="7547" actId="14100"/>
          <ac:spMkLst>
            <pc:docMk/>
            <pc:sldMk cId="1936529752" sldId="485"/>
            <ac:spMk id="9" creationId="{232EA08F-4D34-247F-1C22-E803ADFA09A0}"/>
          </ac:spMkLst>
        </pc:spChg>
        <pc:spChg chg="add mod">
          <ac:chgData name="Annette L Fitzpatrick" userId="bddde4de-0e77-43a6-8713-742efc80990c" providerId="ADAL" clId="{61A7D8DF-6E2B-4AB0-9EF1-7BB66943C778}" dt="2022-05-19T05:25:11.945" v="7558" actId="14100"/>
          <ac:spMkLst>
            <pc:docMk/>
            <pc:sldMk cId="1936529752" sldId="485"/>
            <ac:spMk id="10" creationId="{2BFC6B2C-5229-649A-8006-A8F8DFD2E70C}"/>
          </ac:spMkLst>
        </pc:spChg>
        <pc:picChg chg="add mod">
          <ac:chgData name="Annette L Fitzpatrick" userId="bddde4de-0e77-43a6-8713-742efc80990c" providerId="ADAL" clId="{61A7D8DF-6E2B-4AB0-9EF1-7BB66943C778}" dt="2022-05-18T15:37:39.339" v="6995" actId="1076"/>
          <ac:picMkLst>
            <pc:docMk/>
            <pc:sldMk cId="1936529752" sldId="485"/>
            <ac:picMk id="4" creationId="{18148AED-EDC6-5541-C917-FDF6EC52027A}"/>
          </ac:picMkLst>
        </pc:picChg>
        <pc:picChg chg="del mod">
          <ac:chgData name="Annette L Fitzpatrick" userId="bddde4de-0e77-43a6-8713-742efc80990c" providerId="ADAL" clId="{61A7D8DF-6E2B-4AB0-9EF1-7BB66943C778}" dt="2022-05-18T15:36:43.186" v="6987" actId="478"/>
          <ac:picMkLst>
            <pc:docMk/>
            <pc:sldMk cId="1936529752" sldId="485"/>
            <ac:picMk id="5" creationId="{1168C345-7372-994D-5D03-807B7C3BE843}"/>
          </ac:picMkLst>
        </pc:picChg>
        <pc:picChg chg="add mod">
          <ac:chgData name="Annette L Fitzpatrick" userId="bddde4de-0e77-43a6-8713-742efc80990c" providerId="ADAL" clId="{61A7D8DF-6E2B-4AB0-9EF1-7BB66943C778}" dt="2022-05-18T15:38:13.047" v="6999" actId="1076"/>
          <ac:picMkLst>
            <pc:docMk/>
            <pc:sldMk cId="1936529752" sldId="485"/>
            <ac:picMk id="7" creationId="{D683CAAF-2EE8-5794-E94E-84B0C24C9BB9}"/>
          </ac:picMkLst>
        </pc:picChg>
        <pc:picChg chg="del">
          <ac:chgData name="Annette L Fitzpatrick" userId="bddde4de-0e77-43a6-8713-742efc80990c" providerId="ADAL" clId="{61A7D8DF-6E2B-4AB0-9EF1-7BB66943C778}" dt="2022-05-18T15:36:46.846" v="6988" actId="478"/>
          <ac:picMkLst>
            <pc:docMk/>
            <pc:sldMk cId="1936529752" sldId="485"/>
            <ac:picMk id="8" creationId="{202B9F01-C0CE-A6E3-71D0-6DD42265889A}"/>
          </ac:picMkLst>
        </pc:picChg>
      </pc:sldChg>
      <pc:sldChg chg="add">
        <pc:chgData name="Annette L Fitzpatrick" userId="bddde4de-0e77-43a6-8713-742efc80990c" providerId="ADAL" clId="{61A7D8DF-6E2B-4AB0-9EF1-7BB66943C778}" dt="2022-05-19T05:10:46.782" v="7401"/>
        <pc:sldMkLst>
          <pc:docMk/>
          <pc:sldMk cId="227201972" sldId="486"/>
        </pc:sldMkLst>
      </pc:sldChg>
      <pc:sldChg chg="new del">
        <pc:chgData name="Annette L Fitzpatrick" userId="bddde4de-0e77-43a6-8713-742efc80990c" providerId="ADAL" clId="{61A7D8DF-6E2B-4AB0-9EF1-7BB66943C778}" dt="2022-05-19T05:20:48.460" v="7512" actId="680"/>
        <pc:sldMkLst>
          <pc:docMk/>
          <pc:sldMk cId="2421151228" sldId="487"/>
        </pc:sldMkLst>
      </pc:sldChg>
      <pc:sldChg chg="modSp add mod">
        <pc:chgData name="Annette L Fitzpatrick" userId="bddde4de-0e77-43a6-8713-742efc80990c" providerId="ADAL" clId="{61A7D8DF-6E2B-4AB0-9EF1-7BB66943C778}" dt="2022-05-19T05:55:07.880" v="8413" actId="20577"/>
        <pc:sldMkLst>
          <pc:docMk/>
          <pc:sldMk cId="4202589159" sldId="487"/>
        </pc:sldMkLst>
        <pc:spChg chg="mod">
          <ac:chgData name="Annette L Fitzpatrick" userId="bddde4de-0e77-43a6-8713-742efc80990c" providerId="ADAL" clId="{61A7D8DF-6E2B-4AB0-9EF1-7BB66943C778}" dt="2022-05-19T05:55:07.880" v="8413" actId="20577"/>
          <ac:spMkLst>
            <pc:docMk/>
            <pc:sldMk cId="4202589159" sldId="487"/>
            <ac:spMk id="2" creationId="{29E94B60-63B1-7B80-AA20-60EAA1AAB2FC}"/>
          </ac:spMkLst>
        </pc:spChg>
        <pc:spChg chg="mod">
          <ac:chgData name="Annette L Fitzpatrick" userId="bddde4de-0e77-43a6-8713-742efc80990c" providerId="ADAL" clId="{61A7D8DF-6E2B-4AB0-9EF1-7BB66943C778}" dt="2022-05-19T05:48:27.589" v="8412" actId="207"/>
          <ac:spMkLst>
            <pc:docMk/>
            <pc:sldMk cId="4202589159" sldId="487"/>
            <ac:spMk id="3" creationId="{6E9C8DCC-3B6D-4FCB-6430-76A56463C22C}"/>
          </ac:spMkLst>
        </pc:spChg>
      </pc:sldChg>
      <pc:sldChg chg="add del">
        <pc:chgData name="Annette L Fitzpatrick" userId="bddde4de-0e77-43a6-8713-742efc80990c" providerId="ADAL" clId="{61A7D8DF-6E2B-4AB0-9EF1-7BB66943C778}" dt="2022-05-19T05:11:17.766" v="7410"/>
        <pc:sldMkLst>
          <pc:docMk/>
          <pc:sldMk cId="4249529402" sldId="487"/>
        </pc:sldMkLst>
      </pc:sldChg>
      <pc:sldChg chg="add del">
        <pc:chgData name="Annette L Fitzpatrick" userId="bddde4de-0e77-43a6-8713-742efc80990c" providerId="ADAL" clId="{61A7D8DF-6E2B-4AB0-9EF1-7BB66943C778}" dt="2022-05-19T05:42:33.792" v="7882"/>
        <pc:sldMkLst>
          <pc:docMk/>
          <pc:sldMk cId="283205462" sldId="488"/>
        </pc:sldMkLst>
      </pc:sldChg>
      <pc:sldChg chg="addSp delSp modSp new mod">
        <pc:chgData name="Annette L Fitzpatrick" userId="bddde4de-0e77-43a6-8713-742efc80990c" providerId="ADAL" clId="{61A7D8DF-6E2B-4AB0-9EF1-7BB66943C778}" dt="2022-05-19T06:00:59.181" v="8464" actId="1076"/>
        <pc:sldMkLst>
          <pc:docMk/>
          <pc:sldMk cId="2070742387" sldId="488"/>
        </pc:sldMkLst>
        <pc:spChg chg="mod">
          <ac:chgData name="Annette L Fitzpatrick" userId="bddde4de-0e77-43a6-8713-742efc80990c" providerId="ADAL" clId="{61A7D8DF-6E2B-4AB0-9EF1-7BB66943C778}" dt="2022-05-19T06:00:59.181" v="8464" actId="1076"/>
          <ac:spMkLst>
            <pc:docMk/>
            <pc:sldMk cId="2070742387" sldId="488"/>
            <ac:spMk id="2" creationId="{DF756C8B-DFDD-B0F1-7BD5-AD087BEA7846}"/>
          </ac:spMkLst>
        </pc:spChg>
        <pc:spChg chg="mod">
          <ac:chgData name="Annette L Fitzpatrick" userId="bddde4de-0e77-43a6-8713-742efc80990c" providerId="ADAL" clId="{61A7D8DF-6E2B-4AB0-9EF1-7BB66943C778}" dt="2022-05-19T06:00:53.954" v="8463" actId="1076"/>
          <ac:spMkLst>
            <pc:docMk/>
            <pc:sldMk cId="2070742387" sldId="488"/>
            <ac:spMk id="3" creationId="{B4C1784E-EF2C-4616-1C17-1C4D7DFB57EB}"/>
          </ac:spMkLst>
        </pc:spChg>
        <pc:spChg chg="del mod">
          <ac:chgData name="Annette L Fitzpatrick" userId="bddde4de-0e77-43a6-8713-742efc80990c" providerId="ADAL" clId="{61A7D8DF-6E2B-4AB0-9EF1-7BB66943C778}" dt="2022-05-19T06:00:47.413" v="8462" actId="478"/>
          <ac:spMkLst>
            <pc:docMk/>
            <pc:sldMk cId="2070742387" sldId="488"/>
            <ac:spMk id="4" creationId="{847A7507-11B5-E89F-43B8-F1E7A4793A77}"/>
          </ac:spMkLst>
        </pc:spChg>
        <pc:picChg chg="add del mod">
          <ac:chgData name="Annette L Fitzpatrick" userId="bddde4de-0e77-43a6-8713-742efc80990c" providerId="ADAL" clId="{61A7D8DF-6E2B-4AB0-9EF1-7BB66943C778}" dt="2022-05-19T05:56:05.895" v="8418" actId="22"/>
          <ac:picMkLst>
            <pc:docMk/>
            <pc:sldMk cId="2070742387" sldId="488"/>
            <ac:picMk id="6" creationId="{CE1899C3-1387-1C90-0257-3FF4555A0D4F}"/>
          </ac:picMkLst>
        </pc:picChg>
      </pc:sldChg>
      <pc:sldChg chg="add del">
        <pc:chgData name="Annette L Fitzpatrick" userId="bddde4de-0e77-43a6-8713-742efc80990c" providerId="ADAL" clId="{61A7D8DF-6E2B-4AB0-9EF1-7BB66943C778}" dt="2022-05-19T06:25:18.726" v="10079" actId="47"/>
        <pc:sldMkLst>
          <pc:docMk/>
          <pc:sldMk cId="3718215176" sldId="489"/>
        </pc:sldMkLst>
      </pc:sldChg>
      <pc:sldChg chg="modSp add mod">
        <pc:chgData name="Annette L Fitzpatrick" userId="bddde4de-0e77-43a6-8713-742efc80990c" providerId="ADAL" clId="{61A7D8DF-6E2B-4AB0-9EF1-7BB66943C778}" dt="2022-05-19T06:41:29.745" v="10704" actId="20577"/>
        <pc:sldMkLst>
          <pc:docMk/>
          <pc:sldMk cId="2236784017" sldId="490"/>
        </pc:sldMkLst>
        <pc:spChg chg="mod">
          <ac:chgData name="Annette L Fitzpatrick" userId="bddde4de-0e77-43a6-8713-742efc80990c" providerId="ADAL" clId="{61A7D8DF-6E2B-4AB0-9EF1-7BB66943C778}" dt="2022-05-19T06:24:31.376" v="10061" actId="255"/>
          <ac:spMkLst>
            <pc:docMk/>
            <pc:sldMk cId="2236784017" sldId="490"/>
            <ac:spMk id="2" creationId="{29E94B60-63B1-7B80-AA20-60EAA1AAB2FC}"/>
          </ac:spMkLst>
        </pc:spChg>
        <pc:spChg chg="mod">
          <ac:chgData name="Annette L Fitzpatrick" userId="bddde4de-0e77-43a6-8713-742efc80990c" providerId="ADAL" clId="{61A7D8DF-6E2B-4AB0-9EF1-7BB66943C778}" dt="2022-05-19T06:41:29.745" v="10704" actId="20577"/>
          <ac:spMkLst>
            <pc:docMk/>
            <pc:sldMk cId="2236784017" sldId="490"/>
            <ac:spMk id="3" creationId="{6E9C8DCC-3B6D-4FCB-6430-76A56463C22C}"/>
          </ac:spMkLst>
        </pc:spChg>
      </pc:sldChg>
      <pc:sldChg chg="addSp delSp modSp new add del mod ord">
        <pc:chgData name="Annette L Fitzpatrick" userId="bddde4de-0e77-43a6-8713-742efc80990c" providerId="ADAL" clId="{61A7D8DF-6E2B-4AB0-9EF1-7BB66943C778}" dt="2022-05-19T06:45:33.096" v="10740" actId="478"/>
        <pc:sldMkLst>
          <pc:docMk/>
          <pc:sldMk cId="828334077" sldId="491"/>
        </pc:sldMkLst>
        <pc:spChg chg="del mod">
          <ac:chgData name="Annette L Fitzpatrick" userId="bddde4de-0e77-43a6-8713-742efc80990c" providerId="ADAL" clId="{61A7D8DF-6E2B-4AB0-9EF1-7BB66943C778}" dt="2022-05-19T06:45:31.315" v="10738" actId="478"/>
          <ac:spMkLst>
            <pc:docMk/>
            <pc:sldMk cId="828334077" sldId="491"/>
            <ac:spMk id="2" creationId="{3A7F6ECF-B543-5632-10CF-1A9CC4384F39}"/>
          </ac:spMkLst>
        </pc:spChg>
        <pc:spChg chg="mod">
          <ac:chgData name="Annette L Fitzpatrick" userId="bddde4de-0e77-43a6-8713-742efc80990c" providerId="ADAL" clId="{61A7D8DF-6E2B-4AB0-9EF1-7BB66943C778}" dt="2022-05-19T06:45:13.555" v="10731" actId="1076"/>
          <ac:spMkLst>
            <pc:docMk/>
            <pc:sldMk cId="828334077" sldId="491"/>
            <ac:spMk id="3" creationId="{D0547AAB-2DEE-DF79-2CC0-31ECA9BF5EB0}"/>
          </ac:spMkLst>
        </pc:spChg>
        <pc:spChg chg="del mod">
          <ac:chgData name="Annette L Fitzpatrick" userId="bddde4de-0e77-43a6-8713-742efc80990c" providerId="ADAL" clId="{61A7D8DF-6E2B-4AB0-9EF1-7BB66943C778}" dt="2022-05-19T06:45:33.096" v="10740" actId="478"/>
          <ac:spMkLst>
            <pc:docMk/>
            <pc:sldMk cId="828334077" sldId="491"/>
            <ac:spMk id="4" creationId="{292AAC69-4627-EDF1-685F-3BDC2AFA7156}"/>
          </ac:spMkLst>
        </pc:spChg>
        <pc:picChg chg="add mod">
          <ac:chgData name="Annette L Fitzpatrick" userId="bddde4de-0e77-43a6-8713-742efc80990c" providerId="ADAL" clId="{61A7D8DF-6E2B-4AB0-9EF1-7BB66943C778}" dt="2022-05-19T06:45:27.366" v="10735" actId="1076"/>
          <ac:picMkLst>
            <pc:docMk/>
            <pc:sldMk cId="828334077" sldId="491"/>
            <ac:picMk id="6" creationId="{87CD7EAF-E905-3733-B32A-115827BE2921}"/>
          </ac:picMkLst>
        </pc:picChg>
      </pc:sldChg>
      <pc:sldMasterChg chg="addSldLayout delSldLayout">
        <pc:chgData name="Annette L Fitzpatrick" userId="bddde4de-0e77-43a6-8713-742efc80990c" providerId="ADAL" clId="{61A7D8DF-6E2B-4AB0-9EF1-7BB66943C778}" dt="2022-05-16T06:53:22.397" v="114" actId="47"/>
        <pc:sldMasterMkLst>
          <pc:docMk/>
          <pc:sldMasterMk cId="1071066575" sldId="2147483648"/>
        </pc:sldMasterMkLst>
        <pc:sldLayoutChg chg="add del">
          <pc:chgData name="Annette L Fitzpatrick" userId="bddde4de-0e77-43a6-8713-742efc80990c" providerId="ADAL" clId="{61A7D8DF-6E2B-4AB0-9EF1-7BB66943C778}" dt="2022-05-16T06:53:22.397" v="114" actId="47"/>
          <pc:sldLayoutMkLst>
            <pc:docMk/>
            <pc:sldMasterMk cId="1071066575" sldId="2147483648"/>
            <pc:sldLayoutMk cId="3395061570" sldId="2147483662"/>
          </pc:sldLayoutMkLst>
        </pc:sldLayoutChg>
        <pc:sldLayoutChg chg="del">
          <pc:chgData name="Annette L Fitzpatrick" userId="bddde4de-0e77-43a6-8713-742efc80990c" providerId="ADAL" clId="{61A7D8DF-6E2B-4AB0-9EF1-7BB66943C778}" dt="2022-05-16T06:53:07.280" v="101" actId="47"/>
          <pc:sldLayoutMkLst>
            <pc:docMk/>
            <pc:sldMasterMk cId="1071066575" sldId="2147483648"/>
            <pc:sldLayoutMk cId="2359267338" sldId="2147483663"/>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mccrorc\Desktop\Social%20determina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57903729015008"/>
          <c:y val="7.655771802109651E-2"/>
          <c:w val="0.77999207646214275"/>
          <c:h val="0.66369983643349595"/>
        </c:manualLayout>
      </c:layout>
      <c:lineChart>
        <c:grouping val="standard"/>
        <c:varyColors val="0"/>
        <c:ser>
          <c:idx val="0"/>
          <c:order val="0"/>
          <c:tx>
            <c:strRef>
              <c:f>Sheet1!$B$1</c:f>
              <c:strCache>
                <c:ptCount val="1"/>
                <c:pt idx="0">
                  <c:v>Men </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C9AA-46F9-B28E-723586EEB6D9}"/>
                </c:ext>
              </c:extLst>
            </c:dLbl>
            <c:dLbl>
              <c:idx val="2"/>
              <c:delete val="1"/>
              <c:extLst>
                <c:ext xmlns:c15="http://schemas.microsoft.com/office/drawing/2012/chart" uri="{CE6537A1-D6FC-4f65-9D91-7224C49458BB}"/>
                <c:ext xmlns:c16="http://schemas.microsoft.com/office/drawing/2014/chart" uri="{C3380CC4-5D6E-409C-BE32-E72D297353CC}">
                  <c16:uniqueId val="{00000001-C9AA-46F9-B28E-723586EEB6D9}"/>
                </c:ext>
              </c:extLst>
            </c:dLbl>
            <c:dLbl>
              <c:idx val="3"/>
              <c:delete val="1"/>
              <c:extLst>
                <c:ext xmlns:c15="http://schemas.microsoft.com/office/drawing/2012/chart" uri="{CE6537A1-D6FC-4f65-9D91-7224C49458BB}"/>
                <c:ext xmlns:c16="http://schemas.microsoft.com/office/drawing/2014/chart" uri="{C3380CC4-5D6E-409C-BE32-E72D297353CC}">
                  <c16:uniqueId val="{00000002-C9AA-46F9-B28E-723586EEB6D9}"/>
                </c:ext>
              </c:extLst>
            </c:dLbl>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Least deprived </c:v>
                </c:pt>
                <c:pt idx="1">
                  <c:v>2nd </c:v>
                </c:pt>
                <c:pt idx="2">
                  <c:v>3rd </c:v>
                </c:pt>
                <c:pt idx="3">
                  <c:v>4th </c:v>
                </c:pt>
                <c:pt idx="4">
                  <c:v>Most deprived</c:v>
                </c:pt>
              </c:strCache>
            </c:strRef>
          </c:cat>
          <c:val>
            <c:numRef>
              <c:f>Sheet1!$B$2:$B$6</c:f>
              <c:numCache>
                <c:formatCode>0.0</c:formatCode>
                <c:ptCount val="5"/>
                <c:pt idx="0">
                  <c:v>78</c:v>
                </c:pt>
                <c:pt idx="1">
                  <c:v>77.099999999999994</c:v>
                </c:pt>
                <c:pt idx="2">
                  <c:v>76.400000000000006</c:v>
                </c:pt>
                <c:pt idx="3">
                  <c:v>75.5</c:v>
                </c:pt>
                <c:pt idx="4">
                  <c:v>73.7</c:v>
                </c:pt>
              </c:numCache>
            </c:numRef>
          </c:val>
          <c:smooth val="0"/>
          <c:extLst>
            <c:ext xmlns:c16="http://schemas.microsoft.com/office/drawing/2014/chart" uri="{C3380CC4-5D6E-409C-BE32-E72D297353CC}">
              <c16:uniqueId val="{00000003-C9AA-46F9-B28E-723586EEB6D9}"/>
            </c:ext>
          </c:extLst>
        </c:ser>
        <c:ser>
          <c:idx val="1"/>
          <c:order val="1"/>
          <c:tx>
            <c:strRef>
              <c:f>Sheet1!$C$1</c:f>
              <c:strCache>
                <c:ptCount val="1"/>
                <c:pt idx="0">
                  <c:v>Women</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C9AA-46F9-B28E-723586EEB6D9}"/>
                </c:ext>
              </c:extLst>
            </c:dLbl>
            <c:dLbl>
              <c:idx val="2"/>
              <c:delete val="1"/>
              <c:extLst>
                <c:ext xmlns:c15="http://schemas.microsoft.com/office/drawing/2012/chart" uri="{CE6537A1-D6FC-4f65-9D91-7224C49458BB}"/>
                <c:ext xmlns:c16="http://schemas.microsoft.com/office/drawing/2014/chart" uri="{C3380CC4-5D6E-409C-BE32-E72D297353CC}">
                  <c16:uniqueId val="{00000005-C9AA-46F9-B28E-723586EEB6D9}"/>
                </c:ext>
              </c:extLst>
            </c:dLbl>
            <c:dLbl>
              <c:idx val="3"/>
              <c:delete val="1"/>
              <c:extLst>
                <c:ext xmlns:c15="http://schemas.microsoft.com/office/drawing/2012/chart" uri="{CE6537A1-D6FC-4f65-9D91-7224C49458BB}"/>
                <c:ext xmlns:c16="http://schemas.microsoft.com/office/drawing/2014/chart" uri="{C3380CC4-5D6E-409C-BE32-E72D297353CC}">
                  <c16:uniqueId val="{00000006-C9AA-46F9-B28E-723586EEB6D9}"/>
                </c:ext>
              </c:extLst>
            </c:dLbl>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Least deprived </c:v>
                </c:pt>
                <c:pt idx="1">
                  <c:v>2nd </c:v>
                </c:pt>
                <c:pt idx="2">
                  <c:v>3rd </c:v>
                </c:pt>
                <c:pt idx="3">
                  <c:v>4th </c:v>
                </c:pt>
                <c:pt idx="4">
                  <c:v>Most deprived</c:v>
                </c:pt>
              </c:strCache>
            </c:strRef>
          </c:cat>
          <c:val>
            <c:numRef>
              <c:f>Sheet1!$C$2:$C$6</c:f>
              <c:numCache>
                <c:formatCode>0.0</c:formatCode>
                <c:ptCount val="5"/>
                <c:pt idx="0">
                  <c:v>82.7</c:v>
                </c:pt>
                <c:pt idx="1">
                  <c:v>81.8</c:v>
                </c:pt>
                <c:pt idx="2">
                  <c:v>81.599999999999994</c:v>
                </c:pt>
                <c:pt idx="3">
                  <c:v>81.099999999999994</c:v>
                </c:pt>
                <c:pt idx="4">
                  <c:v>80</c:v>
                </c:pt>
              </c:numCache>
            </c:numRef>
          </c:val>
          <c:smooth val="0"/>
          <c:extLst>
            <c:ext xmlns:c16="http://schemas.microsoft.com/office/drawing/2014/chart" uri="{C3380CC4-5D6E-409C-BE32-E72D297353CC}">
              <c16:uniqueId val="{00000007-C9AA-46F9-B28E-723586EEB6D9}"/>
            </c:ext>
          </c:extLst>
        </c:ser>
        <c:dLbls>
          <c:showLegendKey val="0"/>
          <c:showVal val="0"/>
          <c:showCatName val="0"/>
          <c:showSerName val="0"/>
          <c:showPercent val="0"/>
          <c:showBubbleSize val="0"/>
        </c:dLbls>
        <c:smooth val="0"/>
        <c:axId val="125376768"/>
        <c:axId val="125399040"/>
      </c:lineChart>
      <c:catAx>
        <c:axId val="125376768"/>
        <c:scaling>
          <c:orientation val="minMax"/>
        </c:scaling>
        <c:delete val="0"/>
        <c:axPos val="b"/>
        <c:numFmt formatCode="General" sourceLinked="0"/>
        <c:majorTickMark val="out"/>
        <c:minorTickMark val="none"/>
        <c:tickLblPos val="nextTo"/>
        <c:txPr>
          <a:bodyPr/>
          <a:lstStyle/>
          <a:p>
            <a:pPr>
              <a:defRPr sz="1800"/>
            </a:pPr>
            <a:endParaRPr lang="en-US"/>
          </a:p>
        </c:txPr>
        <c:crossAx val="125399040"/>
        <c:crosses val="autoZero"/>
        <c:auto val="1"/>
        <c:lblAlgn val="ctr"/>
        <c:lblOffset val="100"/>
        <c:noMultiLvlLbl val="0"/>
      </c:catAx>
      <c:valAx>
        <c:axId val="125399040"/>
        <c:scaling>
          <c:orientation val="minMax"/>
          <c:max val="84"/>
          <c:min val="72"/>
        </c:scaling>
        <c:delete val="0"/>
        <c:axPos val="l"/>
        <c:majorGridlines/>
        <c:title>
          <c:tx>
            <c:rich>
              <a:bodyPr rot="-5400000" vert="horz"/>
              <a:lstStyle/>
              <a:p>
                <a:pPr>
                  <a:defRPr sz="2400"/>
                </a:pPr>
                <a:r>
                  <a:rPr lang="en-IE" sz="2400"/>
                  <a:t>Years</a:t>
                </a:r>
              </a:p>
            </c:rich>
          </c:tx>
          <c:layout>
            <c:manualLayout>
              <c:xMode val="edge"/>
              <c:yMode val="edge"/>
              <c:x val="2.0065180093272381E-2"/>
              <c:y val="0.37299980191155563"/>
            </c:manualLayout>
          </c:layout>
          <c:overlay val="0"/>
        </c:title>
        <c:numFmt formatCode="0.0" sourceLinked="1"/>
        <c:majorTickMark val="out"/>
        <c:minorTickMark val="none"/>
        <c:tickLblPos val="nextTo"/>
        <c:txPr>
          <a:bodyPr/>
          <a:lstStyle/>
          <a:p>
            <a:pPr>
              <a:defRPr sz="1600"/>
            </a:pPr>
            <a:endParaRPr lang="en-US"/>
          </a:p>
        </c:txPr>
        <c:crossAx val="125376768"/>
        <c:crosses val="autoZero"/>
        <c:crossBetween val="between"/>
      </c:valAx>
    </c:plotArea>
    <c:legend>
      <c:legendPos val="b"/>
      <c:layout>
        <c:manualLayout>
          <c:xMode val="edge"/>
          <c:yMode val="edge"/>
          <c:x val="0.3282033377903234"/>
          <c:y val="0.89771273156072851"/>
          <c:w val="0.41589921063079244"/>
          <c:h val="7.1847411119064702E-2"/>
        </c:manualLayout>
      </c:layout>
      <c:overlay val="0"/>
      <c:spPr>
        <a:ln>
          <a:solidFill>
            <a:prstClr val="black"/>
          </a:solidFill>
        </a:ln>
      </c:spPr>
      <c:txPr>
        <a:bodyPr/>
        <a:lstStyle/>
        <a:p>
          <a:pPr>
            <a:defRPr sz="2000"/>
          </a:pPr>
          <a:endParaRPr lang="en-US"/>
        </a:p>
      </c:txPr>
    </c:legend>
    <c:plotVisOnly val="1"/>
    <c:dispBlanksAs val="gap"/>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23191" y="4292878"/>
            <a:ext cx="5083304" cy="4066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237581" y="8585756"/>
            <a:ext cx="864894" cy="451882"/>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403168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a:t>This graph shows average life expectancy in Ireland at time of birth for men and women by whether you lived in an advantaged or a deprived area.  </a:t>
            </a:r>
          </a:p>
          <a:p>
            <a:endParaRPr lang="en-GB" b="1" baseline="0" dirty="0"/>
          </a:p>
          <a:p>
            <a:r>
              <a:rPr lang="en-GB" b="0" baseline="0" dirty="0"/>
              <a:t>1. If you look at the left hand side of the chart you can see that women who live in the least deprived areas have a life expectancy that is 2.7 years higher on average compared with women in the most deprived areas.</a:t>
            </a:r>
          </a:p>
          <a:p>
            <a:endParaRPr lang="en-GB" b="1" baseline="0" dirty="0"/>
          </a:p>
          <a:p>
            <a:r>
              <a:rPr lang="en-GB" b="0" baseline="0" dirty="0"/>
              <a:t>2. The differential is even greater for men.  Men in the least deprived quintile will live 4.3 years longer on average compared with men in the most deprived quintile.  </a:t>
            </a:r>
          </a:p>
          <a:p>
            <a:endParaRPr lang="en-GB" b="0" baseline="0" dirty="0">
              <a:solidFill>
                <a:schemeClr val="tx1"/>
              </a:solidFill>
            </a:endParaRPr>
          </a:p>
          <a:p>
            <a:r>
              <a:rPr lang="en-GB" b="0" baseline="0" dirty="0">
                <a:solidFill>
                  <a:srgbClr val="FF0000"/>
                </a:solidFill>
              </a:rPr>
              <a:t>This is what we mean when we talk about the social gradient in health.  Gradients can be found across practically every health outcome we look at but are particularly pronounced for CVD. </a:t>
            </a:r>
          </a:p>
        </p:txBody>
      </p:sp>
      <p:sp>
        <p:nvSpPr>
          <p:cNvPr id="4" name="Slide Number Placeholder 3"/>
          <p:cNvSpPr>
            <a:spLocks noGrp="1"/>
          </p:cNvSpPr>
          <p:nvPr>
            <p:ph type="sldNum" sz="quarter" idx="10"/>
          </p:nvPr>
        </p:nvSpPr>
        <p:spPr/>
        <p:txBody>
          <a:bodyPr/>
          <a:lstStyle/>
          <a:p>
            <a:fld id="{105DB473-67DB-40A2-A07D-BBF4C62DA307}" type="slidenum">
              <a:rPr lang="en-IE" smtClean="0"/>
              <a:pPr/>
              <a:t>33</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Psychologists accept</a:t>
            </a:r>
            <a:r>
              <a:rPr lang="en-GB" b="1" baseline="0" dirty="0"/>
              <a:t> that differences in lifestyle are important but we also believe that perceptions, cognitions and emotions are important too.</a:t>
            </a:r>
          </a:p>
          <a:p>
            <a:endParaRPr lang="en-GB" b="1" baseline="0" dirty="0"/>
          </a:p>
          <a:p>
            <a:r>
              <a:rPr lang="en-GB" b="0" baseline="0" dirty="0"/>
              <a:t>This model hypotheses predisposes to more stressors while simultaneously constraining the amount of psychosocial resources  one has to overcome these stresses. </a:t>
            </a:r>
          </a:p>
          <a:p>
            <a:endParaRPr lang="en-GB" b="1" baseline="0" dirty="0"/>
          </a:p>
          <a:p>
            <a:r>
              <a:rPr lang="en-GB" b="0" baseline="0" dirty="0"/>
              <a:t>1. Over time, these stressors and the negative emotional states that they elicit lead to chronic activation of the stress response and we know that stress can damage the heart.  </a:t>
            </a:r>
          </a:p>
          <a:p>
            <a:endParaRPr lang="en-GB" b="1" baseline="0" dirty="0"/>
          </a:p>
          <a:p>
            <a:endParaRPr lang="en-IE" b="1" dirty="0"/>
          </a:p>
        </p:txBody>
      </p:sp>
      <p:sp>
        <p:nvSpPr>
          <p:cNvPr id="4" name="Slide Number Placeholder 3"/>
          <p:cNvSpPr>
            <a:spLocks noGrp="1"/>
          </p:cNvSpPr>
          <p:nvPr>
            <p:ph type="sldNum" sz="quarter" idx="10"/>
          </p:nvPr>
        </p:nvSpPr>
        <p:spPr/>
        <p:txBody>
          <a:bodyPr/>
          <a:lstStyle/>
          <a:p>
            <a:fld id="{E7F4C0D2-01B7-45BE-BB4B-5923357E4948}" type="slidenum">
              <a:rPr lang="en-IE" smtClean="0"/>
              <a:pPr/>
              <a:t>34</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It is well established that</a:t>
            </a:r>
            <a:r>
              <a:rPr lang="en-GB" b="1" baseline="0" dirty="0"/>
              <a:t> a high resting heart rate is a risk factor for cardiovascular mortality.  </a:t>
            </a:r>
            <a:r>
              <a:rPr lang="en-GB" b="1" dirty="0"/>
              <a:t>This graph</a:t>
            </a:r>
            <a:r>
              <a:rPr lang="en-GB" b="1" baseline="0" dirty="0"/>
              <a:t> shows the relationship between heart  rate and cardiovascular mortality over a 21 year follow up period.  </a:t>
            </a:r>
          </a:p>
          <a:p>
            <a:endParaRPr lang="en-GB" baseline="0" dirty="0"/>
          </a:p>
          <a:p>
            <a:r>
              <a:rPr lang="en-GB" baseline="0" dirty="0"/>
              <a:t>1.  Heart rate is broken up into 4 groups.  The vertical axis shows the proportion of people still alive at follow-up.  One can see that people with a higher resting heart rate die earlier compared with their peers.  </a:t>
            </a:r>
          </a:p>
          <a:p>
            <a:endParaRPr lang="en-GB" baseline="0" dirty="0"/>
          </a:p>
          <a:p>
            <a:endParaRPr lang="en-GB" baseline="0" dirty="0"/>
          </a:p>
          <a:p>
            <a:endParaRPr lang="en-IE" dirty="0"/>
          </a:p>
        </p:txBody>
      </p:sp>
      <p:sp>
        <p:nvSpPr>
          <p:cNvPr id="4" name="Slide Number Placeholder 3"/>
          <p:cNvSpPr>
            <a:spLocks noGrp="1"/>
          </p:cNvSpPr>
          <p:nvPr>
            <p:ph type="sldNum" sz="quarter" idx="10"/>
          </p:nvPr>
        </p:nvSpPr>
        <p:spPr/>
        <p:txBody>
          <a:bodyPr/>
          <a:lstStyle/>
          <a:p>
            <a:fld id="{E7F4C0D2-01B7-45BE-BB4B-5923357E4948}" type="slidenum">
              <a:rPr lang="en-IE" smtClean="0"/>
              <a:pPr/>
              <a:t>35</a:t>
            </a:fld>
            <a:endParaRPr lang="en-IE"/>
          </a:p>
        </p:txBody>
      </p:sp>
    </p:spTree>
    <p:extLst>
      <p:ext uri="{BB962C8B-B14F-4D97-AF65-F5344CB8AC3E}">
        <p14:creationId xmlns:p14="http://schemas.microsoft.com/office/powerpoint/2010/main" val="1269221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0132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8674" y="3819975"/>
            <a:ext cx="7500939" cy="554850"/>
          </a:xfrm>
        </p:spPr>
        <p:txBody>
          <a:bodyPr/>
          <a:lstStyle>
            <a:lvl1pPr algn="l">
              <a:defRPr>
                <a:solidFill>
                  <a:srgbClr val="0E73B9"/>
                </a:solidFill>
              </a:defRPr>
            </a:lvl1pPr>
          </a:lstStyle>
          <a:p>
            <a:r>
              <a:rPr lang="en-US"/>
              <a:t>Click to edit Master title style</a:t>
            </a:r>
            <a:endParaRPr lang="en-GB"/>
          </a:p>
        </p:txBody>
      </p:sp>
      <p:sp>
        <p:nvSpPr>
          <p:cNvPr id="3" name="Subtitle 2"/>
          <p:cNvSpPr>
            <a:spLocks noGrp="1"/>
          </p:cNvSpPr>
          <p:nvPr>
            <p:ph type="subTitle" idx="1"/>
          </p:nvPr>
        </p:nvSpPr>
        <p:spPr>
          <a:xfrm>
            <a:off x="828675" y="4394175"/>
            <a:ext cx="7500938" cy="361800"/>
          </a:xfrm>
        </p:spPr>
        <p:txBody>
          <a:bodyPr/>
          <a:lstStyle>
            <a:lvl1pPr marL="0" indent="0" algn="l">
              <a:buNone/>
              <a:defRPr sz="1400" b="0">
                <a:solidFill>
                  <a:srgbClr val="0E73B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1" name="Text Placeholder 10"/>
          <p:cNvSpPr>
            <a:spLocks noGrp="1"/>
          </p:cNvSpPr>
          <p:nvPr>
            <p:ph type="body" sz="quarter" idx="10"/>
          </p:nvPr>
        </p:nvSpPr>
        <p:spPr>
          <a:xfrm>
            <a:off x="828675" y="5386500"/>
            <a:ext cx="4679325" cy="979374"/>
          </a:xfrm>
        </p:spPr>
        <p:txBody>
          <a:bodyPr/>
          <a:lstStyle>
            <a:lvl1pPr>
              <a:spcBef>
                <a:spcPts val="0"/>
              </a:spcBef>
              <a:defRPr sz="1400">
                <a:solidFill>
                  <a:srgbClr val="0E73B9"/>
                </a:solidFill>
              </a:defRPr>
            </a:lvl1pPr>
            <a:lvl2pPr marL="0" indent="0">
              <a:spcBef>
                <a:spcPts val="0"/>
              </a:spcBef>
              <a:buNone/>
              <a:defRPr sz="1400">
                <a:solidFill>
                  <a:srgbClr val="0E73B9"/>
                </a:solidFill>
              </a:defRPr>
            </a:lvl2pPr>
            <a:lvl3pPr marL="0" indent="0">
              <a:spcBef>
                <a:spcPts val="567"/>
              </a:spcBef>
              <a:buNone/>
              <a:defRPr sz="1400">
                <a:solidFill>
                  <a:srgbClr val="0E73B9"/>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Rectangle 14"/>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427164"/>
            <a:ext cx="4204800" cy="5106498"/>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lvl1pPr>
              <a:defRPr>
                <a:solidFill>
                  <a:srgbClr val="0071BC"/>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828675" y="1893455"/>
            <a:ext cx="3819525" cy="4102484"/>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rgbClr val="0071BC"/>
                </a:solidFill>
              </a:defRPr>
            </a:lvl1pPr>
          </a:lstStyle>
          <a:p>
            <a:pPr lvl="0"/>
            <a:r>
              <a:rPr lang="en-US"/>
              <a:t>Click to edit Master text styles</a:t>
            </a:r>
          </a:p>
        </p:txBody>
      </p:sp>
      <p:sp>
        <p:nvSpPr>
          <p:cNvPr id="7" name="Rectangle 6"/>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
        <p:nvSpPr>
          <p:cNvPr id="9" name="TextBox 8"/>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5836"/>
            <a:ext cx="9144000" cy="5097826"/>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lvl1pPr>
              <a:defRPr>
                <a:solidFill>
                  <a:srgbClr val="0071BC"/>
                </a:solidFill>
              </a:defRPr>
            </a:lvl1pPr>
          </a:lstStyle>
          <a:p>
            <a:r>
              <a:rPr lang="en-US"/>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rgbClr val="0071BC"/>
                </a:solidFill>
              </a:defRPr>
            </a:lvl1pPr>
          </a:lstStyle>
          <a:p>
            <a:pPr lvl="0"/>
            <a:r>
              <a:rPr lang="en-US"/>
              <a:t>Click to edit Master text styles</a:t>
            </a:r>
          </a:p>
        </p:txBody>
      </p:sp>
      <p:sp>
        <p:nvSpPr>
          <p:cNvPr id="7" name="Rectangle 6"/>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
        <p:nvSpPr>
          <p:cNvPr id="9" name="TextBox 8"/>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828674" y="3715200"/>
            <a:ext cx="7500939" cy="554850"/>
          </a:xfrm>
        </p:spPr>
        <p:txBody>
          <a:bodyPr/>
          <a:lstStyle>
            <a:lvl1pPr algn="l">
              <a:defRPr sz="4200">
                <a:solidFill>
                  <a:srgbClr val="0071BC"/>
                </a:solidFill>
              </a:defRPr>
            </a:lvl1pPr>
          </a:lstStyle>
          <a:p>
            <a:r>
              <a:rPr lang="en-US"/>
              <a:t>Click to edit Master title style</a:t>
            </a:r>
            <a:endParaRPr lang="en-GB"/>
          </a:p>
        </p:txBody>
      </p:sp>
      <p:sp>
        <p:nvSpPr>
          <p:cNvPr id="7" name="Rectangle 6"/>
          <p:cNvSpPr/>
          <p:nvPr userDrawn="1"/>
        </p:nvSpPr>
        <p:spPr>
          <a:xfrm>
            <a:off x="0" y="0"/>
            <a:ext cx="9144000" cy="30132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0" name="Rectangle 9"/>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p:nvPr userDrawn="1"/>
        </p:nvSpPr>
        <p:spPr>
          <a:xfrm>
            <a:off x="0" y="6024880"/>
            <a:ext cx="9144000" cy="838894"/>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1987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
        <p:nvSpPr>
          <p:cNvPr id="7" name="TextBox 6"/>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27867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a:t>Click to edit Master title style</a:t>
            </a:r>
            <a:endParaRPr lang="en-IE"/>
          </a:p>
        </p:txBody>
      </p:sp>
      <p:sp>
        <p:nvSpPr>
          <p:cNvPr id="3"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BA154BF-302D-463B-9CFC-003F5531E0DA}" type="datetimeFigureOut">
              <a:rPr lang="en-US" smtClean="0"/>
              <a:pPr/>
              <a:t>5/19/2022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C6730F-F2EA-42B7-8FB5-9287B7A3141B}" type="slidenum">
              <a:rPr lang="en-IE" smtClean="0"/>
              <a:pPr/>
              <a:t>‹#›</a:t>
            </a:fld>
            <a:endParaRPr lang="en-IE"/>
          </a:p>
        </p:txBody>
      </p:sp>
    </p:spTree>
    <p:extLst>
      <p:ext uri="{BB962C8B-B14F-4D97-AF65-F5344CB8AC3E}">
        <p14:creationId xmlns:p14="http://schemas.microsoft.com/office/powerpoint/2010/main" val="33950615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
        <p:nvSpPr>
          <p:cNvPr id="5" name="TextBox 4"/>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62" r:id="rId8"/>
  </p:sldLayoutIdLst>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zoom.us/j/96995332761" TargetMode="External"/><Relationship Id="rId2" Type="http://schemas.openxmlformats.org/officeDocument/2006/relationships/hyperlink" Target="https://tilda.tcd.ie/epidemiology-biostatistics-cour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Linear_regression" TargetMode="External"/><Relationship Id="rId2" Type="http://schemas.openxmlformats.org/officeDocument/2006/relationships/hyperlink" Target="http://www.stat.yale.edu/Courses/1997-98/101/linreg.htm"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22" y="4927776"/>
            <a:ext cx="8477955" cy="1305017"/>
          </a:xfrm>
        </p:spPr>
        <p:txBody>
          <a:bodyPr/>
          <a:lstStyle/>
          <a:p>
            <a:pPr algn="ctr"/>
            <a:br>
              <a:rPr lang="en-GB" sz="3200" b="1" dirty="0"/>
            </a:br>
            <a:br>
              <a:rPr lang="en-GB" sz="3200" b="1" dirty="0"/>
            </a:br>
            <a:br>
              <a:rPr lang="en-GB" sz="3200" b="1" dirty="0"/>
            </a:br>
            <a:br>
              <a:rPr lang="en-GB" sz="3200" b="1" dirty="0"/>
            </a:br>
            <a:br>
              <a:rPr lang="en-GB" sz="3200" b="1" dirty="0"/>
            </a:br>
            <a:br>
              <a:rPr lang="en-GB" sz="3200" b="1" dirty="0"/>
            </a:br>
            <a:br>
              <a:rPr lang="en-GB" sz="3200" b="1" dirty="0"/>
            </a:br>
            <a:r>
              <a:rPr lang="en-GB" sz="3200" b="1" dirty="0">
                <a:solidFill>
                  <a:schemeClr val="tx1"/>
                </a:solidFill>
              </a:rPr>
              <a:t>Introduction to Epidemiology and Biostatistics</a:t>
            </a:r>
            <a:br>
              <a:rPr lang="en-GB" sz="3200" b="1" dirty="0">
                <a:solidFill>
                  <a:schemeClr val="tx1"/>
                </a:solidFill>
              </a:rPr>
            </a:br>
            <a:br>
              <a:rPr lang="en-GB" sz="3200" b="1" dirty="0">
                <a:solidFill>
                  <a:schemeClr val="tx1"/>
                </a:solidFill>
              </a:rPr>
            </a:br>
            <a:r>
              <a:rPr lang="en-GB" sz="3200" b="1" dirty="0"/>
              <a:t>Class 5: May 19, 2022</a:t>
            </a:r>
            <a:br>
              <a:rPr lang="en-GB" sz="3200" b="1" dirty="0"/>
            </a:br>
            <a:br>
              <a:rPr lang="en-GB" sz="3200" b="1" dirty="0"/>
            </a:br>
            <a:r>
              <a:rPr lang="en-GB" sz="3200" b="1" dirty="0"/>
              <a:t>Linear Regression</a:t>
            </a:r>
            <a:endParaRPr lang="en-GB" sz="3200" dirty="0"/>
          </a:p>
        </p:txBody>
      </p:sp>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AB03-6EB3-1D60-4D23-49058172A3A4}"/>
              </a:ext>
            </a:extLst>
          </p:cNvPr>
          <p:cNvSpPr>
            <a:spLocks noGrp="1"/>
          </p:cNvSpPr>
          <p:nvPr>
            <p:ph type="title"/>
          </p:nvPr>
        </p:nvSpPr>
        <p:spPr/>
        <p:txBody>
          <a:bodyPr/>
          <a:lstStyle/>
          <a:p>
            <a:pPr algn="ctr"/>
            <a:r>
              <a:rPr lang="en-US" sz="2800" b="1" dirty="0">
                <a:solidFill>
                  <a:schemeClr val="tx2"/>
                </a:solidFill>
              </a:rPr>
              <a:t>Components of Linear Regression</a:t>
            </a:r>
          </a:p>
        </p:txBody>
      </p:sp>
      <p:sp>
        <p:nvSpPr>
          <p:cNvPr id="3" name="Text Placeholder 2">
            <a:extLst>
              <a:ext uri="{FF2B5EF4-FFF2-40B4-BE49-F238E27FC236}">
                <a16:creationId xmlns:a16="http://schemas.microsoft.com/office/drawing/2014/main" id="{47DFAF1F-D155-5B7D-E3EA-BFB2F7FCD09B}"/>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DF55FA45-93D6-F599-773D-ADFF025A9D83}"/>
              </a:ext>
            </a:extLst>
          </p:cNvPr>
          <p:cNvSpPr>
            <a:spLocks noGrp="1"/>
          </p:cNvSpPr>
          <p:nvPr>
            <p:ph type="body" sz="quarter" idx="11"/>
          </p:nvPr>
        </p:nvSpPr>
        <p:spPr/>
        <p:txBody>
          <a:bodyPr/>
          <a:lstStyle/>
          <a:p>
            <a:endParaRPr lang="en-US"/>
          </a:p>
        </p:txBody>
      </p:sp>
      <p:pic>
        <p:nvPicPr>
          <p:cNvPr id="6" name="Picture 5" descr="Diagram&#10;&#10;Description automatically generated">
            <a:extLst>
              <a:ext uri="{FF2B5EF4-FFF2-40B4-BE49-F238E27FC236}">
                <a16:creationId xmlns:a16="http://schemas.microsoft.com/office/drawing/2014/main" id="{0F7C9728-0595-9728-BF8F-F353D1CF3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 y="945638"/>
            <a:ext cx="7500938" cy="5188149"/>
          </a:xfrm>
          <a:prstGeom prst="rect">
            <a:avLst/>
          </a:prstGeom>
        </p:spPr>
      </p:pic>
      <p:sp>
        <p:nvSpPr>
          <p:cNvPr id="7" name="TextBox 6">
            <a:extLst>
              <a:ext uri="{FF2B5EF4-FFF2-40B4-BE49-F238E27FC236}">
                <a16:creationId xmlns:a16="http://schemas.microsoft.com/office/drawing/2014/main" id="{BBBA4CE8-70B0-7BE9-0393-2E95EDE44497}"/>
              </a:ext>
            </a:extLst>
          </p:cNvPr>
          <p:cNvSpPr txBox="1"/>
          <p:nvPr/>
        </p:nvSpPr>
        <p:spPr>
          <a:xfrm>
            <a:off x="202140" y="6128668"/>
            <a:ext cx="7364837" cy="369332"/>
          </a:xfrm>
          <a:prstGeom prst="rect">
            <a:avLst/>
          </a:prstGeom>
          <a:noFill/>
        </p:spPr>
        <p:txBody>
          <a:bodyPr wrap="none" rtlCol="0">
            <a:spAutoFit/>
          </a:bodyPr>
          <a:lstStyle/>
          <a:p>
            <a:r>
              <a:rPr lang="en-US" dirty="0"/>
              <a:t> https://towardsdatascience.com/linear-regression-explained-1b36f97b7572</a:t>
            </a:r>
          </a:p>
        </p:txBody>
      </p:sp>
    </p:spTree>
    <p:extLst>
      <p:ext uri="{BB962C8B-B14F-4D97-AF65-F5344CB8AC3E}">
        <p14:creationId xmlns:p14="http://schemas.microsoft.com/office/powerpoint/2010/main" val="53659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FC71-FEA7-4560-A763-48F5AC9C9427}"/>
              </a:ext>
            </a:extLst>
          </p:cNvPr>
          <p:cNvSpPr>
            <a:spLocks noGrp="1"/>
          </p:cNvSpPr>
          <p:nvPr>
            <p:ph type="title"/>
          </p:nvPr>
        </p:nvSpPr>
        <p:spPr>
          <a:xfrm>
            <a:off x="876164" y="665344"/>
            <a:ext cx="7500939" cy="561600"/>
          </a:xfrm>
        </p:spPr>
        <p:txBody>
          <a:bodyPr/>
          <a:lstStyle/>
          <a:p>
            <a:pPr algn="ctr"/>
            <a:r>
              <a:rPr lang="en-IE" sz="3200" b="1" dirty="0"/>
              <a:t>Components of Simple Linear Regression</a:t>
            </a:r>
          </a:p>
        </p:txBody>
      </p:sp>
      <p:sp>
        <p:nvSpPr>
          <p:cNvPr id="3" name="Text Placeholder 2">
            <a:extLst>
              <a:ext uri="{FF2B5EF4-FFF2-40B4-BE49-F238E27FC236}">
                <a16:creationId xmlns:a16="http://schemas.microsoft.com/office/drawing/2014/main" id="{3F49836E-51BD-4EFE-9E69-8B24B2FBDE83}"/>
              </a:ext>
            </a:extLst>
          </p:cNvPr>
          <p:cNvSpPr>
            <a:spLocks noGrp="1"/>
          </p:cNvSpPr>
          <p:nvPr>
            <p:ph type="body" sz="quarter" idx="10"/>
          </p:nvPr>
        </p:nvSpPr>
        <p:spPr>
          <a:xfrm>
            <a:off x="718868" y="1399826"/>
            <a:ext cx="7815532" cy="4752158"/>
          </a:xfrm>
        </p:spPr>
        <p:txBody>
          <a:bodyPr/>
          <a:lstStyle/>
          <a:p>
            <a:r>
              <a:rPr lang="en-IE" b="0" dirty="0"/>
              <a:t>This is a primer so you do not need to worry about the mathematics and statistical assumptions of what we are trying to do </a:t>
            </a:r>
            <a:r>
              <a:rPr lang="en-IE" dirty="0"/>
              <a:t>BUT</a:t>
            </a:r>
            <a:r>
              <a:rPr lang="en-IE" b="0" dirty="0"/>
              <a:t> it is important to understand </a:t>
            </a:r>
            <a:r>
              <a:rPr lang="en-IE" b="0" u="sng" dirty="0"/>
              <a:t>conceptually</a:t>
            </a:r>
            <a:r>
              <a:rPr lang="en-IE" b="0" dirty="0"/>
              <a:t> what we are trying to do. </a:t>
            </a:r>
          </a:p>
          <a:p>
            <a:pPr algn="l" fontAlgn="base"/>
            <a:endParaRPr lang="en-IE" b="0" i="0" dirty="0">
              <a:solidFill>
                <a:srgbClr val="333333"/>
              </a:solidFill>
              <a:effectLst/>
              <a:latin typeface="Calibri" panose="020F0502020204030204" pitchFamily="34" charset="0"/>
              <a:cs typeface="Calibri" panose="020F0502020204030204" pitchFamily="34" charset="0"/>
            </a:endParaRPr>
          </a:p>
          <a:p>
            <a:pPr algn="ctr" fontAlgn="base"/>
            <a:endParaRPr lang="en-IE" dirty="0">
              <a:latin typeface="Calibri" panose="020F0502020204030204" pitchFamily="34" charset="0"/>
              <a:cs typeface="Times New Roman" panose="02020603050405020304" pitchFamily="18" charset="0"/>
            </a:endParaRPr>
          </a:p>
          <a:p>
            <a:pPr algn="ctr" fontAlgn="base"/>
            <a:r>
              <a:rPr lang="en-IE" sz="2800" dirty="0"/>
              <a:t>Y</a:t>
            </a:r>
            <a:r>
              <a:rPr lang="en-IE" sz="2800" baseline="-25000" dirty="0"/>
              <a:t>i</a:t>
            </a:r>
            <a:r>
              <a:rPr lang="en-IE" sz="2800" dirty="0"/>
              <a:t> = B</a:t>
            </a:r>
            <a:r>
              <a:rPr lang="en-IE" sz="2800" baseline="-25000" dirty="0"/>
              <a:t>0</a:t>
            </a:r>
            <a:r>
              <a:rPr lang="en-IE" sz="2800" dirty="0"/>
              <a:t> + B</a:t>
            </a:r>
            <a:r>
              <a:rPr lang="en-IE" sz="2800" baseline="-25000" dirty="0"/>
              <a:t>1</a:t>
            </a:r>
            <a:r>
              <a:rPr lang="en-IE" sz="2800" dirty="0"/>
              <a:t>X</a:t>
            </a:r>
            <a:r>
              <a:rPr lang="en-IE" sz="2800" baseline="-25000" dirty="0"/>
              <a:t>i</a:t>
            </a:r>
            <a:r>
              <a:rPr lang="en-IE" sz="2800" dirty="0"/>
              <a:t> + </a:t>
            </a:r>
            <a:r>
              <a:rPr lang="en-IE" sz="2800" dirty="0" err="1"/>
              <a:t>E</a:t>
            </a:r>
            <a:r>
              <a:rPr lang="en-IE" sz="2800" baseline="-25000" dirty="0" err="1"/>
              <a:t>i</a:t>
            </a:r>
            <a:endParaRPr lang="en-IE" sz="2800" dirty="0"/>
          </a:p>
          <a:p>
            <a:endParaRPr lang="en-IE" sz="3200" dirty="0">
              <a:latin typeface="Cambria Math" panose="02040503050406030204" pitchFamily="18" charset="0"/>
              <a:ea typeface="Cambria Math" panose="02040503050406030204" pitchFamily="18" charset="0"/>
              <a:cs typeface="Times New Roman" panose="02020603050405020304" pitchFamily="18" charset="0"/>
            </a:endParaRPr>
          </a:p>
          <a:p>
            <a:endParaRPr lang="en-IE" b="0" dirty="0"/>
          </a:p>
          <a:p>
            <a:endParaRPr lang="en-IE" sz="1000" b="0" dirty="0"/>
          </a:p>
          <a:p>
            <a:r>
              <a:rPr lang="en-IE" b="0" dirty="0"/>
              <a:t>By determining the values of </a:t>
            </a:r>
            <a:r>
              <a:rPr lang="en-IE" dirty="0"/>
              <a:t>B</a:t>
            </a:r>
            <a:r>
              <a:rPr lang="en-IE" baseline="-25000" dirty="0"/>
              <a:t>0</a:t>
            </a:r>
            <a:r>
              <a:rPr lang="en-IE" b="0" dirty="0"/>
              <a:t> and </a:t>
            </a:r>
            <a:r>
              <a:rPr lang="en-IE" dirty="0"/>
              <a:t>B</a:t>
            </a:r>
            <a:r>
              <a:rPr lang="en-IE" baseline="-25000" dirty="0"/>
              <a:t>1</a:t>
            </a:r>
            <a:r>
              <a:rPr lang="en-IE" dirty="0"/>
              <a:t> </a:t>
            </a:r>
            <a:r>
              <a:rPr lang="en-IE" b="0" dirty="0"/>
              <a:t>we can calculate the predicted value of “</a:t>
            </a:r>
            <a:r>
              <a:rPr lang="en-IE" dirty="0"/>
              <a:t>Y</a:t>
            </a:r>
            <a:r>
              <a:rPr lang="en-IE" b="0" dirty="0"/>
              <a:t>” for any given value of “</a:t>
            </a:r>
            <a:r>
              <a:rPr lang="en-IE" dirty="0"/>
              <a:t>X</a:t>
            </a:r>
            <a:r>
              <a:rPr lang="en-IE" b="0" dirty="0"/>
              <a:t>”. </a:t>
            </a:r>
          </a:p>
        </p:txBody>
      </p:sp>
      <p:sp>
        <p:nvSpPr>
          <p:cNvPr id="4" name="TextBox 3">
            <a:extLst>
              <a:ext uri="{FF2B5EF4-FFF2-40B4-BE49-F238E27FC236}">
                <a16:creationId xmlns:a16="http://schemas.microsoft.com/office/drawing/2014/main" id="{B5268C43-B0A4-4D9A-9B55-12CED99F07AF}"/>
              </a:ext>
            </a:extLst>
          </p:cNvPr>
          <p:cNvSpPr txBox="1"/>
          <p:nvPr/>
        </p:nvSpPr>
        <p:spPr>
          <a:xfrm>
            <a:off x="1698741" y="3519494"/>
            <a:ext cx="918569" cy="307777"/>
          </a:xfrm>
          <a:prstGeom prst="rect">
            <a:avLst/>
          </a:prstGeom>
          <a:noFill/>
        </p:spPr>
        <p:txBody>
          <a:bodyPr wrap="square" rtlCol="0">
            <a:spAutoFit/>
          </a:bodyPr>
          <a:lstStyle/>
          <a:p>
            <a:r>
              <a:rPr lang="en-IE" sz="1400" dirty="0"/>
              <a:t>Outcome</a:t>
            </a:r>
          </a:p>
        </p:txBody>
      </p:sp>
      <p:sp>
        <p:nvSpPr>
          <p:cNvPr id="5" name="TextBox 4">
            <a:extLst>
              <a:ext uri="{FF2B5EF4-FFF2-40B4-BE49-F238E27FC236}">
                <a16:creationId xmlns:a16="http://schemas.microsoft.com/office/drawing/2014/main" id="{37A8395C-3C1F-4EFA-8B90-252BABD57F50}"/>
              </a:ext>
            </a:extLst>
          </p:cNvPr>
          <p:cNvSpPr txBox="1"/>
          <p:nvPr/>
        </p:nvSpPr>
        <p:spPr>
          <a:xfrm>
            <a:off x="3417640" y="4545822"/>
            <a:ext cx="1311965" cy="523220"/>
          </a:xfrm>
          <a:prstGeom prst="rect">
            <a:avLst/>
          </a:prstGeom>
          <a:noFill/>
        </p:spPr>
        <p:txBody>
          <a:bodyPr wrap="square" rtlCol="0">
            <a:spAutoFit/>
          </a:bodyPr>
          <a:lstStyle/>
          <a:p>
            <a:r>
              <a:rPr lang="en-IE" sz="1400" dirty="0"/>
              <a:t>Intercept or the constant</a:t>
            </a:r>
          </a:p>
        </p:txBody>
      </p:sp>
      <p:sp>
        <p:nvSpPr>
          <p:cNvPr id="8" name="TextBox 7">
            <a:extLst>
              <a:ext uri="{FF2B5EF4-FFF2-40B4-BE49-F238E27FC236}">
                <a16:creationId xmlns:a16="http://schemas.microsoft.com/office/drawing/2014/main" id="{5A0AC8A9-8AB6-44E8-A92D-6DC98A72BF72}"/>
              </a:ext>
            </a:extLst>
          </p:cNvPr>
          <p:cNvSpPr txBox="1"/>
          <p:nvPr/>
        </p:nvSpPr>
        <p:spPr>
          <a:xfrm>
            <a:off x="4157701" y="2644522"/>
            <a:ext cx="1403343" cy="307777"/>
          </a:xfrm>
          <a:prstGeom prst="rect">
            <a:avLst/>
          </a:prstGeom>
          <a:noFill/>
        </p:spPr>
        <p:txBody>
          <a:bodyPr wrap="square" rtlCol="0">
            <a:spAutoFit/>
          </a:bodyPr>
          <a:lstStyle/>
          <a:p>
            <a:r>
              <a:rPr lang="en-IE" sz="1400" dirty="0"/>
              <a:t>Slope coefficient</a:t>
            </a:r>
          </a:p>
        </p:txBody>
      </p:sp>
      <p:sp>
        <p:nvSpPr>
          <p:cNvPr id="9" name="TextBox 8">
            <a:extLst>
              <a:ext uri="{FF2B5EF4-FFF2-40B4-BE49-F238E27FC236}">
                <a16:creationId xmlns:a16="http://schemas.microsoft.com/office/drawing/2014/main" id="{9E406F07-0F69-434B-80A2-CAC693800E32}"/>
              </a:ext>
            </a:extLst>
          </p:cNvPr>
          <p:cNvSpPr txBox="1"/>
          <p:nvPr/>
        </p:nvSpPr>
        <p:spPr>
          <a:xfrm>
            <a:off x="6748760" y="3587920"/>
            <a:ext cx="963255" cy="307777"/>
          </a:xfrm>
          <a:prstGeom prst="rect">
            <a:avLst/>
          </a:prstGeom>
          <a:noFill/>
        </p:spPr>
        <p:txBody>
          <a:bodyPr wrap="square" rtlCol="0">
            <a:spAutoFit/>
          </a:bodyPr>
          <a:lstStyle/>
          <a:p>
            <a:r>
              <a:rPr lang="en-IE" sz="1400" dirty="0"/>
              <a:t>Error term</a:t>
            </a:r>
          </a:p>
        </p:txBody>
      </p:sp>
      <p:sp>
        <p:nvSpPr>
          <p:cNvPr id="10" name="TextBox 9">
            <a:extLst>
              <a:ext uri="{FF2B5EF4-FFF2-40B4-BE49-F238E27FC236}">
                <a16:creationId xmlns:a16="http://schemas.microsoft.com/office/drawing/2014/main" id="{EF47EF8B-00C2-4620-A9B5-818A31413CE3}"/>
              </a:ext>
            </a:extLst>
          </p:cNvPr>
          <p:cNvSpPr txBox="1"/>
          <p:nvPr/>
        </p:nvSpPr>
        <p:spPr>
          <a:xfrm>
            <a:off x="5010363" y="4575019"/>
            <a:ext cx="1489963" cy="307777"/>
          </a:xfrm>
          <a:prstGeom prst="rect">
            <a:avLst/>
          </a:prstGeom>
          <a:noFill/>
        </p:spPr>
        <p:txBody>
          <a:bodyPr wrap="square" rtlCol="0">
            <a:spAutoFit/>
          </a:bodyPr>
          <a:lstStyle/>
          <a:p>
            <a:r>
              <a:rPr lang="en-IE" sz="1400" dirty="0"/>
              <a:t>Predictor variable</a:t>
            </a:r>
          </a:p>
        </p:txBody>
      </p:sp>
      <p:cxnSp>
        <p:nvCxnSpPr>
          <p:cNvPr id="7" name="Straight Arrow Connector 6">
            <a:extLst>
              <a:ext uri="{FF2B5EF4-FFF2-40B4-BE49-F238E27FC236}">
                <a16:creationId xmlns:a16="http://schemas.microsoft.com/office/drawing/2014/main" id="{AA628A11-FB43-4835-8FBA-9A55DE3ADC81}"/>
              </a:ext>
            </a:extLst>
          </p:cNvPr>
          <p:cNvCxnSpPr>
            <a:cxnSpLocks/>
          </p:cNvCxnSpPr>
          <p:nvPr/>
        </p:nvCxnSpPr>
        <p:spPr>
          <a:xfrm>
            <a:off x="4785588" y="2902536"/>
            <a:ext cx="0" cy="6249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34478D-F2CA-49C8-B91A-FDD27B6BEAFD}"/>
              </a:ext>
            </a:extLst>
          </p:cNvPr>
          <p:cNvCxnSpPr/>
          <p:nvPr/>
        </p:nvCxnSpPr>
        <p:spPr>
          <a:xfrm flipV="1">
            <a:off x="4073622" y="3983759"/>
            <a:ext cx="0" cy="56206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39E20C-5DA5-46E6-99B9-EBD54250DCCF}"/>
              </a:ext>
            </a:extLst>
          </p:cNvPr>
          <p:cNvCxnSpPr>
            <a:cxnSpLocks/>
          </p:cNvCxnSpPr>
          <p:nvPr/>
        </p:nvCxnSpPr>
        <p:spPr>
          <a:xfrm flipH="1" flipV="1">
            <a:off x="5070379" y="3785508"/>
            <a:ext cx="592458" cy="76031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223621-1170-4C67-A0C6-178388973DCF}"/>
              </a:ext>
            </a:extLst>
          </p:cNvPr>
          <p:cNvCxnSpPr>
            <a:cxnSpLocks/>
            <a:stCxn id="9" idx="1"/>
          </p:cNvCxnSpPr>
          <p:nvPr/>
        </p:nvCxnSpPr>
        <p:spPr>
          <a:xfrm flipH="1">
            <a:off x="6096000" y="3741809"/>
            <a:ext cx="652760" cy="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99AD43-CE85-4E99-91DF-78326530479F}"/>
              </a:ext>
            </a:extLst>
          </p:cNvPr>
          <p:cNvCxnSpPr>
            <a:cxnSpLocks/>
          </p:cNvCxnSpPr>
          <p:nvPr/>
        </p:nvCxnSpPr>
        <p:spPr>
          <a:xfrm>
            <a:off x="2617310" y="3673383"/>
            <a:ext cx="80033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C25C-368F-2393-EF10-C7587FF781E6}"/>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89BB118-58C8-9049-F84C-05CD5154CC9E}"/>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06B2669E-7C39-5537-DA57-C04A45E53193}"/>
              </a:ext>
            </a:extLst>
          </p:cNvPr>
          <p:cNvSpPr>
            <a:spLocks noGrp="1"/>
          </p:cNvSpPr>
          <p:nvPr>
            <p:ph type="body" sz="quarter" idx="11"/>
          </p:nvPr>
        </p:nvSpPr>
        <p:spPr/>
        <p:txBody>
          <a:bodyPr/>
          <a:lstStyle/>
          <a:p>
            <a:endParaRPr lang="en-US"/>
          </a:p>
        </p:txBody>
      </p:sp>
      <p:pic>
        <p:nvPicPr>
          <p:cNvPr id="6" name="Picture 5" descr="Chart, scatter chart&#10;&#10;Description automatically generated">
            <a:extLst>
              <a:ext uri="{FF2B5EF4-FFF2-40B4-BE49-F238E27FC236}">
                <a16:creationId xmlns:a16="http://schemas.microsoft.com/office/drawing/2014/main" id="{AE78329F-B704-DDB7-8A0E-B93BAC5E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08" y="513571"/>
            <a:ext cx="8832308" cy="5551263"/>
          </a:xfrm>
          <a:prstGeom prst="rect">
            <a:avLst/>
          </a:prstGeom>
        </p:spPr>
      </p:pic>
      <p:sp>
        <p:nvSpPr>
          <p:cNvPr id="7" name="TextBox 6">
            <a:extLst>
              <a:ext uri="{FF2B5EF4-FFF2-40B4-BE49-F238E27FC236}">
                <a16:creationId xmlns:a16="http://schemas.microsoft.com/office/drawing/2014/main" id="{520E74CD-07DA-7A9A-EB35-A4E55AE18B15}"/>
              </a:ext>
            </a:extLst>
          </p:cNvPr>
          <p:cNvSpPr txBox="1"/>
          <p:nvPr/>
        </p:nvSpPr>
        <p:spPr>
          <a:xfrm>
            <a:off x="196308" y="6242381"/>
            <a:ext cx="8765669" cy="369332"/>
          </a:xfrm>
          <a:prstGeom prst="rect">
            <a:avLst/>
          </a:prstGeom>
          <a:noFill/>
        </p:spPr>
        <p:txBody>
          <a:bodyPr wrap="none" rtlCol="0">
            <a:spAutoFit/>
          </a:bodyPr>
          <a:lstStyle/>
          <a:p>
            <a:r>
              <a:rPr lang="en-US" dirty="0"/>
              <a:t> https://www.jmp.com/en_au/statistics-knowledge-portal/what-is-multiple-regression.html</a:t>
            </a:r>
          </a:p>
        </p:txBody>
      </p:sp>
    </p:spTree>
    <p:extLst>
      <p:ext uri="{BB962C8B-B14F-4D97-AF65-F5344CB8AC3E}">
        <p14:creationId xmlns:p14="http://schemas.microsoft.com/office/powerpoint/2010/main" val="389617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750163" y="1167339"/>
            <a:ext cx="7643674" cy="4714614"/>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2400" b="0" dirty="0"/>
              <a:t>Two or more independent (explanatory predictor) variables</a:t>
            </a:r>
          </a:p>
          <a:p>
            <a:pPr marL="342900" indent="-342900">
              <a:buFont typeface="Arial" panose="020B0604020202020204" pitchFamily="34" charset="0"/>
              <a:buChar char="•"/>
            </a:pPr>
            <a:r>
              <a:rPr lang="en-US" sz="2400" b="0" dirty="0"/>
              <a:t>Fitting the line in an “x-dimension” space</a:t>
            </a:r>
          </a:p>
          <a:p>
            <a:pPr marL="342900" indent="-342900">
              <a:buFont typeface="Arial" panose="020B0604020202020204" pitchFamily="34" charset="0"/>
              <a:buChar char="•"/>
            </a:pPr>
            <a:r>
              <a:rPr lang="en-US" sz="2400" b="0" dirty="0"/>
              <a:t>Minimizes difference between data points and regression line</a:t>
            </a:r>
          </a:p>
          <a:p>
            <a:pPr marL="342900" indent="-342900">
              <a:buFont typeface="Arial" panose="020B0604020202020204" pitchFamily="34" charset="0"/>
              <a:buChar char="•"/>
            </a:pPr>
            <a:r>
              <a:rPr lang="en-IE" sz="2400" dirty="0">
                <a:solidFill>
                  <a:srgbClr val="FF0000"/>
                </a:solidFill>
              </a:rPr>
              <a:t>Equation:</a:t>
            </a:r>
            <a:r>
              <a:rPr lang="en-IE" sz="2400" dirty="0"/>
              <a:t>	</a:t>
            </a:r>
            <a:r>
              <a:rPr lang="en-IE" sz="2800" dirty="0"/>
              <a:t>Y</a:t>
            </a:r>
            <a:r>
              <a:rPr lang="en-IE" sz="2800" baseline="-25000" dirty="0"/>
              <a:t>i</a:t>
            </a:r>
            <a:r>
              <a:rPr lang="en-IE" sz="2800" dirty="0"/>
              <a:t> = B</a:t>
            </a:r>
            <a:r>
              <a:rPr lang="en-IE" sz="2800" baseline="-25000" dirty="0"/>
              <a:t>0</a:t>
            </a:r>
            <a:r>
              <a:rPr lang="en-IE" sz="2800" dirty="0"/>
              <a:t> + B</a:t>
            </a:r>
            <a:r>
              <a:rPr lang="en-IE" sz="2800" baseline="-25000" dirty="0"/>
              <a:t>1</a:t>
            </a:r>
            <a:r>
              <a:rPr lang="en-IE" sz="2800" dirty="0"/>
              <a:t>X</a:t>
            </a:r>
            <a:r>
              <a:rPr lang="en-IE" sz="2800" baseline="-25000" dirty="0"/>
              <a:t>1</a:t>
            </a:r>
            <a:r>
              <a:rPr lang="en-IE" sz="2800" dirty="0"/>
              <a:t> + B</a:t>
            </a:r>
            <a:r>
              <a:rPr lang="en-IE" sz="2800" baseline="-25000" dirty="0"/>
              <a:t>2</a:t>
            </a:r>
            <a:r>
              <a:rPr lang="en-IE" sz="2800" dirty="0"/>
              <a:t>X</a:t>
            </a:r>
            <a:r>
              <a:rPr lang="en-IE" sz="2800" baseline="-25000" dirty="0"/>
              <a:t>2</a:t>
            </a:r>
            <a:r>
              <a:rPr lang="en-IE" sz="2800" dirty="0"/>
              <a:t> + </a:t>
            </a:r>
            <a:r>
              <a:rPr lang="en-IE" sz="2800" dirty="0" err="1"/>
              <a:t>B</a:t>
            </a:r>
            <a:r>
              <a:rPr lang="en-IE" sz="2800" baseline="-25000" dirty="0" err="1"/>
              <a:t>j</a:t>
            </a:r>
            <a:r>
              <a:rPr lang="en-IE" sz="2800" dirty="0" err="1"/>
              <a:t>X</a:t>
            </a:r>
            <a:r>
              <a:rPr lang="en-IE" sz="2800" baseline="-25000" dirty="0" err="1"/>
              <a:t>j</a:t>
            </a:r>
            <a:r>
              <a:rPr lang="en-IE" sz="2800" dirty="0"/>
              <a:t> + </a:t>
            </a:r>
            <a:r>
              <a:rPr lang="en-IE" sz="2800" dirty="0" err="1"/>
              <a:t>E</a:t>
            </a:r>
            <a:r>
              <a:rPr lang="en-IE" sz="2800" baseline="-25000" dirty="0" err="1"/>
              <a:t>i</a:t>
            </a:r>
            <a:endParaRPr lang="en-IE" sz="2800" baseline="-25000" dirty="0"/>
          </a:p>
          <a:p>
            <a:pPr marL="342900" indent="-342900">
              <a:buFont typeface="Arial" panose="020B0604020202020204" pitchFamily="34" charset="0"/>
              <a:buChar char="•"/>
            </a:pPr>
            <a:r>
              <a:rPr lang="en-US" sz="800" b="0" dirty="0" err="1"/>
              <a:t>nt</a:t>
            </a:r>
            <a:endParaRPr lang="en-IE" sz="800" dirty="0"/>
          </a:p>
          <a:p>
            <a:r>
              <a:rPr lang="en-US" sz="2400" b="0" dirty="0"/>
              <a:t>outcome    intercept     slope-coefficient  predictor   error</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endParaRPr lang="en-IE" sz="2400" b="0" dirty="0"/>
          </a:p>
          <a:p>
            <a:endParaRPr lang="en-IE" sz="1600" b="0" dirty="0"/>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96207" y="338136"/>
            <a:ext cx="8229600" cy="787400"/>
          </a:xfrm>
        </p:spPr>
        <p:txBody>
          <a:bodyPr>
            <a:normAutofit/>
          </a:bodyPr>
          <a:lstStyle/>
          <a:p>
            <a:pPr algn="ctr"/>
            <a:r>
              <a:rPr lang="en-IE" sz="4000" b="1" dirty="0"/>
              <a:t>Multiple Linear Regression</a:t>
            </a:r>
          </a:p>
        </p:txBody>
      </p:sp>
      <p:cxnSp>
        <p:nvCxnSpPr>
          <p:cNvPr id="6" name="Straight Arrow Connector 5">
            <a:extLst>
              <a:ext uri="{FF2B5EF4-FFF2-40B4-BE49-F238E27FC236}">
                <a16:creationId xmlns:a16="http://schemas.microsoft.com/office/drawing/2014/main" id="{70F14E66-5540-3E55-FF89-DFA7506BF733}"/>
              </a:ext>
            </a:extLst>
          </p:cNvPr>
          <p:cNvCxnSpPr>
            <a:cxnSpLocks/>
          </p:cNvCxnSpPr>
          <p:nvPr/>
        </p:nvCxnSpPr>
        <p:spPr>
          <a:xfrm flipV="1">
            <a:off x="1430867" y="4368800"/>
            <a:ext cx="1134533" cy="4995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5A1D56-8862-DD07-A64F-339EC7351539}"/>
              </a:ext>
            </a:extLst>
          </p:cNvPr>
          <p:cNvCxnSpPr>
            <a:cxnSpLocks/>
          </p:cNvCxnSpPr>
          <p:nvPr/>
        </p:nvCxnSpPr>
        <p:spPr>
          <a:xfrm flipV="1">
            <a:off x="2611970" y="4398433"/>
            <a:ext cx="533399" cy="5841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42F606-5957-F114-9B55-23C20855B47F}"/>
              </a:ext>
            </a:extLst>
          </p:cNvPr>
          <p:cNvCxnSpPr>
            <a:cxnSpLocks/>
          </p:cNvCxnSpPr>
          <p:nvPr/>
        </p:nvCxnSpPr>
        <p:spPr>
          <a:xfrm flipV="1">
            <a:off x="4902199" y="4436533"/>
            <a:ext cx="0" cy="431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F61F16-FE80-2AC3-14BA-80A068F600C6}"/>
              </a:ext>
            </a:extLst>
          </p:cNvPr>
          <p:cNvCxnSpPr>
            <a:cxnSpLocks/>
          </p:cNvCxnSpPr>
          <p:nvPr/>
        </p:nvCxnSpPr>
        <p:spPr>
          <a:xfrm flipH="1" flipV="1">
            <a:off x="5308600" y="4436533"/>
            <a:ext cx="838199" cy="431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39DD2A-62AB-9B3B-696A-6E1887981F93}"/>
              </a:ext>
            </a:extLst>
          </p:cNvPr>
          <p:cNvCxnSpPr>
            <a:cxnSpLocks/>
          </p:cNvCxnSpPr>
          <p:nvPr/>
        </p:nvCxnSpPr>
        <p:spPr>
          <a:xfrm flipH="1" flipV="1">
            <a:off x="6722535" y="4394200"/>
            <a:ext cx="592665" cy="4191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401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518193" y="702203"/>
            <a:ext cx="8229600" cy="4714614"/>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2400" b="0" dirty="0"/>
              <a:t> </a:t>
            </a:r>
            <a:r>
              <a:rPr lang="en-US" sz="2400" dirty="0">
                <a:solidFill>
                  <a:srgbClr val="FF0000"/>
                </a:solidFill>
              </a:rPr>
              <a:t>Coefficient</a:t>
            </a:r>
            <a:r>
              <a:rPr lang="en-US" sz="2400" b="0" dirty="0"/>
              <a:t> = Effect Size</a:t>
            </a:r>
          </a:p>
          <a:p>
            <a:pPr marL="660400" lvl="1" indent="-342900">
              <a:buFont typeface="Arial" panose="020B0604020202020204" pitchFamily="34" charset="0"/>
              <a:buChar char="•"/>
            </a:pPr>
            <a:r>
              <a:rPr lang="en-US" sz="2400" b="0" dirty="0"/>
              <a:t>signifies how much the mean of the dependent variable (Y) changes given a one-unit shift in the independent variable (X) </a:t>
            </a:r>
            <a:r>
              <a:rPr lang="en-US" sz="2400" b="0" u="sng" dirty="0"/>
              <a:t>while holding other variables in the model constant</a:t>
            </a:r>
            <a:endParaRPr lang="en-US" sz="2400" b="0" dirty="0"/>
          </a:p>
          <a:p>
            <a:pPr marL="660400" lvl="1" indent="-342900">
              <a:buFont typeface="Arial" panose="020B0604020202020204" pitchFamily="34" charset="0"/>
              <a:buChar char="•"/>
            </a:pPr>
            <a:r>
              <a:rPr lang="en-US" sz="2400" b="0" dirty="0"/>
              <a:t>sign = positive or negative association</a:t>
            </a:r>
          </a:p>
          <a:p>
            <a:pPr marL="342900" indent="-342900">
              <a:buFont typeface="Arial" panose="020B0604020202020204" pitchFamily="34" charset="0"/>
              <a:buChar char="•"/>
            </a:pPr>
            <a:r>
              <a:rPr lang="en-US" sz="2400" dirty="0">
                <a:solidFill>
                  <a:srgbClr val="FF0000"/>
                </a:solidFill>
              </a:rPr>
              <a:t>SE of the Coefficient</a:t>
            </a:r>
            <a:r>
              <a:rPr lang="en-US" sz="2400" b="0" dirty="0"/>
              <a:t>: Standard Deviation of error term</a:t>
            </a:r>
          </a:p>
          <a:p>
            <a:pPr marL="342900" indent="-342900">
              <a:buFont typeface="Arial" panose="020B0604020202020204" pitchFamily="34" charset="0"/>
              <a:buChar char="•"/>
            </a:pPr>
            <a:r>
              <a:rPr lang="en-US" sz="2400" dirty="0">
                <a:solidFill>
                  <a:srgbClr val="FF0000"/>
                </a:solidFill>
              </a:rPr>
              <a:t>Standardized Coefficient</a:t>
            </a:r>
            <a:r>
              <a:rPr lang="en-US" sz="2400" b="0" dirty="0"/>
              <a:t>: unitless, allowing comparisons between studies and variables that use different units</a:t>
            </a:r>
          </a:p>
          <a:p>
            <a:pPr marL="342900" indent="-342900">
              <a:buFont typeface="Arial" panose="020B0604020202020204" pitchFamily="34" charset="0"/>
              <a:buChar char="•"/>
            </a:pPr>
            <a:r>
              <a:rPr lang="en-US" sz="2400" dirty="0">
                <a:solidFill>
                  <a:srgbClr val="FF0000"/>
                </a:solidFill>
              </a:rPr>
              <a:t>t</a:t>
            </a:r>
            <a:r>
              <a:rPr lang="en-US" sz="2400" b="0" dirty="0"/>
              <a:t>:  statistic used to calculate significance</a:t>
            </a:r>
          </a:p>
          <a:p>
            <a:pPr marL="342900" indent="-342900">
              <a:buFont typeface="Arial" panose="020B0604020202020204" pitchFamily="34" charset="0"/>
              <a:buChar char="•"/>
            </a:pPr>
            <a:r>
              <a:rPr lang="en-US" sz="2400" dirty="0">
                <a:solidFill>
                  <a:srgbClr val="FF0000"/>
                </a:solidFill>
              </a:rPr>
              <a:t>p-values</a:t>
            </a:r>
            <a:r>
              <a:rPr lang="en-US" sz="2400" b="0" dirty="0"/>
              <a:t> = significance = tests the null hypothesis that the independent variable (Y) has no association with the dependent variable (X).</a:t>
            </a:r>
          </a:p>
          <a:p>
            <a:pPr marL="342900" indent="-342900">
              <a:buFont typeface="Arial" panose="020B0604020202020204" pitchFamily="34" charset="0"/>
              <a:buChar char="•"/>
            </a:pPr>
            <a:endParaRPr lang="en-US" sz="2400" b="0" dirty="0">
              <a:solidFill>
                <a:srgbClr val="FF0000"/>
              </a:solidFill>
            </a:endParaRPr>
          </a:p>
          <a:p>
            <a:pPr marL="342900" indent="-342900">
              <a:buFont typeface="Arial" panose="020B0604020202020204" pitchFamily="34" charset="0"/>
              <a:buChar char="•"/>
            </a:pPr>
            <a:r>
              <a:rPr lang="en-US" sz="2800" dirty="0">
                <a:solidFill>
                  <a:srgbClr val="FF0000"/>
                </a:solidFill>
              </a:rPr>
              <a:t>R</a:t>
            </a:r>
            <a:r>
              <a:rPr lang="en-US" sz="2800" baseline="30000" dirty="0">
                <a:solidFill>
                  <a:srgbClr val="FF0000"/>
                </a:solidFill>
              </a:rPr>
              <a:t>2</a:t>
            </a:r>
            <a:r>
              <a:rPr lang="en-US" sz="2400" b="0" dirty="0">
                <a:solidFill>
                  <a:srgbClr val="FF0000"/>
                </a:solidFill>
              </a:rPr>
              <a:t>=  proportion of the variance for a dependent variable</a:t>
            </a:r>
            <a:endParaRPr lang="en-IE" sz="2400" b="0" dirty="0"/>
          </a:p>
          <a:p>
            <a:endParaRPr lang="en-IE" sz="1600" b="0" dirty="0"/>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96207" y="120383"/>
            <a:ext cx="8229600" cy="787400"/>
          </a:xfrm>
        </p:spPr>
        <p:txBody>
          <a:bodyPr>
            <a:normAutofit fontScale="90000"/>
          </a:bodyPr>
          <a:lstStyle/>
          <a:p>
            <a:pPr algn="ctr"/>
            <a:r>
              <a:rPr lang="en-IE" sz="4000" b="1" dirty="0"/>
              <a:t>How to Interpret Regression Parameters</a:t>
            </a:r>
          </a:p>
        </p:txBody>
      </p:sp>
    </p:spTree>
    <p:extLst>
      <p:ext uri="{BB962C8B-B14F-4D97-AF65-F5344CB8AC3E}">
        <p14:creationId xmlns:p14="http://schemas.microsoft.com/office/powerpoint/2010/main" val="10480200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750163" y="1384959"/>
            <a:ext cx="7643674" cy="4714614"/>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2400" b="0" dirty="0"/>
              <a:t> </a:t>
            </a:r>
            <a:r>
              <a:rPr lang="en-US" sz="2800" dirty="0">
                <a:solidFill>
                  <a:srgbClr val="FF0000"/>
                </a:solidFill>
              </a:rPr>
              <a:t>R</a:t>
            </a:r>
            <a:r>
              <a:rPr lang="en-US" sz="2800" baseline="30000" dirty="0">
                <a:solidFill>
                  <a:srgbClr val="FF0000"/>
                </a:solidFill>
              </a:rPr>
              <a:t>2  </a:t>
            </a:r>
            <a:r>
              <a:rPr lang="en-US" sz="2400" b="0" dirty="0">
                <a:solidFill>
                  <a:srgbClr val="FF0000"/>
                </a:solidFill>
              </a:rPr>
              <a:t>=  proportion of the variance for a dependent variable that's explained by an independent variable in a regression model</a:t>
            </a:r>
          </a:p>
          <a:p>
            <a:pPr marL="342900" indent="-342900">
              <a:buFont typeface="Arial" panose="020B0604020202020204" pitchFamily="34" charset="0"/>
              <a:buChar char="•"/>
            </a:pPr>
            <a:r>
              <a:rPr lang="en-US" sz="2400" b="0" dirty="0"/>
              <a:t>Explains to what extent the variance of one variable explains the variance of the second variable</a:t>
            </a:r>
          </a:p>
          <a:p>
            <a:pPr marL="342900" indent="-342900">
              <a:buFont typeface="Arial" panose="020B0604020202020204" pitchFamily="34" charset="0"/>
              <a:buChar char="•"/>
            </a:pPr>
            <a:r>
              <a:rPr lang="en-US" sz="2400" b="0" dirty="0"/>
              <a:t>If  R</a:t>
            </a:r>
            <a:r>
              <a:rPr lang="en-US" sz="2400" b="0" baseline="30000" dirty="0"/>
              <a:t>2</a:t>
            </a:r>
            <a:r>
              <a:rPr lang="en-US" sz="2400" baseline="30000" dirty="0"/>
              <a:t> </a:t>
            </a:r>
            <a:r>
              <a:rPr lang="en-US" sz="2400" b="0" dirty="0"/>
              <a:t>of a model is 0.50, then approximately half of the observed variation can be explained by the model's inputs. </a:t>
            </a:r>
          </a:p>
          <a:p>
            <a:pPr marL="342900" indent="-342900">
              <a:buFont typeface="Arial" panose="020B0604020202020204" pitchFamily="34" charset="0"/>
              <a:buChar char="•"/>
            </a:pPr>
            <a:r>
              <a:rPr lang="en-US" sz="2400" b="0" dirty="0"/>
              <a:t>Interpretation of a “good” R</a:t>
            </a:r>
            <a:r>
              <a:rPr lang="en-US" sz="2400" b="0" baseline="30000" dirty="0"/>
              <a:t>2</a:t>
            </a:r>
            <a:r>
              <a:rPr lang="en-US" sz="2400" b="0" dirty="0"/>
              <a:t> depends on context.  In medical research, even a small value can be meaningful.</a:t>
            </a:r>
          </a:p>
          <a:p>
            <a:pPr marL="342900" indent="-342900">
              <a:buFont typeface="Arial" panose="020B0604020202020204" pitchFamily="34" charset="0"/>
              <a:buChar char="•"/>
            </a:pPr>
            <a:endParaRPr lang="en-IE" sz="2400" b="0" dirty="0"/>
          </a:p>
          <a:p>
            <a:endParaRPr lang="en-IE" sz="1600" b="0" dirty="0"/>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96207" y="338136"/>
            <a:ext cx="8229600" cy="787400"/>
          </a:xfrm>
        </p:spPr>
        <p:txBody>
          <a:bodyPr>
            <a:normAutofit/>
          </a:bodyPr>
          <a:lstStyle/>
          <a:p>
            <a:pPr algn="ctr"/>
            <a:r>
              <a:rPr lang="en-IE" sz="4000" b="1" dirty="0"/>
              <a:t>R-squared</a:t>
            </a:r>
          </a:p>
        </p:txBody>
      </p:sp>
    </p:spTree>
    <p:extLst>
      <p:ext uri="{BB962C8B-B14F-4D97-AF65-F5344CB8AC3E}">
        <p14:creationId xmlns:p14="http://schemas.microsoft.com/office/powerpoint/2010/main" val="30730406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A8E0-00DB-0275-58FA-9AA2E117714A}"/>
              </a:ext>
            </a:extLst>
          </p:cNvPr>
          <p:cNvSpPr>
            <a:spLocks noGrp="1"/>
          </p:cNvSpPr>
          <p:nvPr>
            <p:ph type="title"/>
          </p:nvPr>
        </p:nvSpPr>
        <p:spPr>
          <a:xfrm>
            <a:off x="896408" y="819127"/>
            <a:ext cx="7500939" cy="561600"/>
          </a:xfrm>
        </p:spPr>
        <p:txBody>
          <a:bodyPr/>
          <a:lstStyle/>
          <a:p>
            <a:pPr algn="ctr"/>
            <a:r>
              <a:rPr lang="en-US" b="1" dirty="0"/>
              <a:t>Example: Gender and Gait Speed</a:t>
            </a:r>
            <a:br>
              <a:rPr lang="en-US" b="1" dirty="0"/>
            </a:br>
            <a:r>
              <a:rPr lang="en-US" sz="3200" b="1" dirty="0"/>
              <a:t>Comparison of Means</a:t>
            </a:r>
          </a:p>
        </p:txBody>
      </p:sp>
      <p:pic>
        <p:nvPicPr>
          <p:cNvPr id="6" name="Picture 5">
            <a:extLst>
              <a:ext uri="{FF2B5EF4-FFF2-40B4-BE49-F238E27FC236}">
                <a16:creationId xmlns:a16="http://schemas.microsoft.com/office/drawing/2014/main" id="{D778D255-E3D6-4167-5B29-3AFB5ADB26C9}"/>
              </a:ext>
            </a:extLst>
          </p:cNvPr>
          <p:cNvPicPr>
            <a:picLocks noChangeAspect="1"/>
          </p:cNvPicPr>
          <p:nvPr/>
        </p:nvPicPr>
        <p:blipFill>
          <a:blip r:embed="rId2"/>
          <a:stretch>
            <a:fillRect/>
          </a:stretch>
        </p:blipFill>
        <p:spPr>
          <a:xfrm>
            <a:off x="1367480" y="1767250"/>
            <a:ext cx="5728646" cy="2770718"/>
          </a:xfrm>
          <a:prstGeom prst="rect">
            <a:avLst/>
          </a:prstGeom>
        </p:spPr>
      </p:pic>
      <p:pic>
        <p:nvPicPr>
          <p:cNvPr id="8" name="Picture 7">
            <a:extLst>
              <a:ext uri="{FF2B5EF4-FFF2-40B4-BE49-F238E27FC236}">
                <a16:creationId xmlns:a16="http://schemas.microsoft.com/office/drawing/2014/main" id="{69E41908-A7FD-C78F-C389-FD0CB0790409}"/>
              </a:ext>
            </a:extLst>
          </p:cNvPr>
          <p:cNvPicPr>
            <a:picLocks noChangeAspect="1"/>
          </p:cNvPicPr>
          <p:nvPr/>
        </p:nvPicPr>
        <p:blipFill>
          <a:blip r:embed="rId3"/>
          <a:stretch>
            <a:fillRect/>
          </a:stretch>
        </p:blipFill>
        <p:spPr>
          <a:xfrm>
            <a:off x="218546" y="4537968"/>
            <a:ext cx="8706908" cy="1642596"/>
          </a:xfrm>
          <a:prstGeom prst="rect">
            <a:avLst/>
          </a:prstGeom>
        </p:spPr>
      </p:pic>
    </p:spTree>
    <p:extLst>
      <p:ext uri="{BB962C8B-B14F-4D97-AF65-F5344CB8AC3E}">
        <p14:creationId xmlns:p14="http://schemas.microsoft.com/office/powerpoint/2010/main" val="284425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A8E0-00DB-0275-58FA-9AA2E117714A}"/>
              </a:ext>
            </a:extLst>
          </p:cNvPr>
          <p:cNvSpPr>
            <a:spLocks noGrp="1"/>
          </p:cNvSpPr>
          <p:nvPr>
            <p:ph type="title"/>
          </p:nvPr>
        </p:nvSpPr>
        <p:spPr>
          <a:xfrm>
            <a:off x="896408" y="819127"/>
            <a:ext cx="7500939" cy="561600"/>
          </a:xfrm>
        </p:spPr>
        <p:txBody>
          <a:bodyPr/>
          <a:lstStyle/>
          <a:p>
            <a:pPr algn="ctr"/>
            <a:r>
              <a:rPr lang="en-US" b="1" dirty="0"/>
              <a:t>Example: Gender and Gait Speed</a:t>
            </a:r>
            <a:br>
              <a:rPr lang="en-US" b="1" dirty="0"/>
            </a:br>
            <a:r>
              <a:rPr lang="en-US" b="1" dirty="0"/>
              <a:t>Simple </a:t>
            </a:r>
            <a:r>
              <a:rPr lang="en-US" sz="3200" b="1" dirty="0"/>
              <a:t>Linear Regression</a:t>
            </a:r>
          </a:p>
        </p:txBody>
      </p:sp>
      <p:pic>
        <p:nvPicPr>
          <p:cNvPr id="4" name="Picture 3">
            <a:extLst>
              <a:ext uri="{FF2B5EF4-FFF2-40B4-BE49-F238E27FC236}">
                <a16:creationId xmlns:a16="http://schemas.microsoft.com/office/drawing/2014/main" id="{743EBDB0-1B5A-9A6D-D2BC-66C108FC7639}"/>
              </a:ext>
            </a:extLst>
          </p:cNvPr>
          <p:cNvPicPr>
            <a:picLocks noChangeAspect="1"/>
          </p:cNvPicPr>
          <p:nvPr/>
        </p:nvPicPr>
        <p:blipFill>
          <a:blip r:embed="rId2"/>
          <a:stretch>
            <a:fillRect/>
          </a:stretch>
        </p:blipFill>
        <p:spPr>
          <a:xfrm>
            <a:off x="334483" y="3903131"/>
            <a:ext cx="8475034" cy="1921934"/>
          </a:xfrm>
          <a:prstGeom prst="rect">
            <a:avLst/>
          </a:prstGeom>
        </p:spPr>
      </p:pic>
      <p:pic>
        <p:nvPicPr>
          <p:cNvPr id="7" name="Picture 6">
            <a:extLst>
              <a:ext uri="{FF2B5EF4-FFF2-40B4-BE49-F238E27FC236}">
                <a16:creationId xmlns:a16="http://schemas.microsoft.com/office/drawing/2014/main" id="{B7AD60E3-BC90-DBFC-9D3B-9A72A01FC6E3}"/>
              </a:ext>
            </a:extLst>
          </p:cNvPr>
          <p:cNvPicPr>
            <a:picLocks noChangeAspect="1"/>
          </p:cNvPicPr>
          <p:nvPr/>
        </p:nvPicPr>
        <p:blipFill>
          <a:blip r:embed="rId3"/>
          <a:stretch>
            <a:fillRect/>
          </a:stretch>
        </p:blipFill>
        <p:spPr>
          <a:xfrm>
            <a:off x="1585509" y="2044702"/>
            <a:ext cx="5845788" cy="1820334"/>
          </a:xfrm>
          <a:prstGeom prst="rect">
            <a:avLst/>
          </a:prstGeom>
        </p:spPr>
      </p:pic>
      <p:sp>
        <p:nvSpPr>
          <p:cNvPr id="5" name="Rectangle 4">
            <a:extLst>
              <a:ext uri="{FF2B5EF4-FFF2-40B4-BE49-F238E27FC236}">
                <a16:creationId xmlns:a16="http://schemas.microsoft.com/office/drawing/2014/main" id="{4545B4E5-EFD9-E343-4CFF-E9A6DC1DAA18}"/>
              </a:ext>
            </a:extLst>
          </p:cNvPr>
          <p:cNvSpPr/>
          <p:nvPr/>
        </p:nvSpPr>
        <p:spPr>
          <a:xfrm flipH="1" flipV="1">
            <a:off x="1825959" y="4439364"/>
            <a:ext cx="1179708" cy="1030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A7D21B-5447-F38A-A145-7F40D26D96CA}"/>
              </a:ext>
            </a:extLst>
          </p:cNvPr>
          <p:cNvSpPr/>
          <p:nvPr/>
        </p:nvSpPr>
        <p:spPr>
          <a:xfrm flipH="1" flipV="1">
            <a:off x="3437466" y="2610564"/>
            <a:ext cx="1041399" cy="809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2EC921-9FDF-6E47-80A4-39DE14F5F584}"/>
              </a:ext>
            </a:extLst>
          </p:cNvPr>
          <p:cNvSpPr/>
          <p:nvPr/>
        </p:nvSpPr>
        <p:spPr>
          <a:xfrm flipH="1" flipV="1">
            <a:off x="5706533" y="4439361"/>
            <a:ext cx="855134" cy="11147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F91269-FAC9-6C0C-38E2-C93E5F2FD41D}"/>
              </a:ext>
            </a:extLst>
          </p:cNvPr>
          <p:cNvSpPr/>
          <p:nvPr/>
        </p:nvSpPr>
        <p:spPr>
          <a:xfrm flipH="1" flipV="1">
            <a:off x="896406" y="5249333"/>
            <a:ext cx="864659" cy="220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5CE01E-D297-9832-50DB-02D51F86C3BD}"/>
              </a:ext>
            </a:extLst>
          </p:cNvPr>
          <p:cNvSpPr txBox="1"/>
          <p:nvPr/>
        </p:nvSpPr>
        <p:spPr>
          <a:xfrm>
            <a:off x="349177" y="6114530"/>
            <a:ext cx="4222823" cy="369332"/>
          </a:xfrm>
          <a:prstGeom prst="rect">
            <a:avLst/>
          </a:prstGeom>
          <a:noFill/>
        </p:spPr>
        <p:txBody>
          <a:bodyPr wrap="none" rtlCol="0">
            <a:spAutoFit/>
          </a:bodyPr>
          <a:lstStyle/>
          <a:p>
            <a:r>
              <a:rPr lang="en-US" dirty="0"/>
              <a:t>Note direction of the coefficient for gender</a:t>
            </a:r>
          </a:p>
        </p:txBody>
      </p:sp>
    </p:spTree>
    <p:extLst>
      <p:ext uri="{BB962C8B-B14F-4D97-AF65-F5344CB8AC3E}">
        <p14:creationId xmlns:p14="http://schemas.microsoft.com/office/powerpoint/2010/main" val="312007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750163" y="1167339"/>
            <a:ext cx="7643674" cy="4714614"/>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2400" b="0" dirty="0"/>
              <a:t>Two or more independent (explanatory predictor) variables</a:t>
            </a:r>
          </a:p>
          <a:p>
            <a:pPr marL="342900" indent="-342900">
              <a:buFont typeface="Arial" panose="020B0604020202020204" pitchFamily="34" charset="0"/>
              <a:buChar char="•"/>
            </a:pPr>
            <a:r>
              <a:rPr lang="en-US" sz="2400" b="0" dirty="0"/>
              <a:t>Fitting the line in an “x-dimension” space</a:t>
            </a:r>
          </a:p>
          <a:p>
            <a:pPr marL="342900" indent="-342900">
              <a:buFont typeface="Arial" panose="020B0604020202020204" pitchFamily="34" charset="0"/>
              <a:buChar char="•"/>
            </a:pPr>
            <a:r>
              <a:rPr lang="en-US" sz="2400" b="0" dirty="0"/>
              <a:t>Minimizes difference between data points and regression line</a:t>
            </a:r>
          </a:p>
          <a:p>
            <a:pPr marL="342900" indent="-342900">
              <a:buFont typeface="Arial" panose="020B0604020202020204" pitchFamily="34" charset="0"/>
              <a:buChar char="•"/>
            </a:pPr>
            <a:r>
              <a:rPr lang="en-IE" sz="2400" dirty="0">
                <a:solidFill>
                  <a:srgbClr val="FF0000"/>
                </a:solidFill>
              </a:rPr>
              <a:t>Equation:</a:t>
            </a:r>
            <a:r>
              <a:rPr lang="en-IE" sz="2400" dirty="0"/>
              <a:t>	</a:t>
            </a:r>
            <a:r>
              <a:rPr lang="en-IE" sz="2800" dirty="0"/>
              <a:t>Y</a:t>
            </a:r>
            <a:r>
              <a:rPr lang="en-IE" sz="2800" baseline="-25000" dirty="0"/>
              <a:t>i</a:t>
            </a:r>
            <a:r>
              <a:rPr lang="en-IE" sz="2800" dirty="0"/>
              <a:t> = B</a:t>
            </a:r>
            <a:r>
              <a:rPr lang="en-IE" sz="2800" baseline="-25000" dirty="0"/>
              <a:t>0</a:t>
            </a:r>
            <a:r>
              <a:rPr lang="en-IE" sz="2800" dirty="0"/>
              <a:t> + B</a:t>
            </a:r>
            <a:r>
              <a:rPr lang="en-IE" sz="2800" baseline="-25000" dirty="0"/>
              <a:t>1</a:t>
            </a:r>
            <a:r>
              <a:rPr lang="en-IE" sz="2800" dirty="0"/>
              <a:t>X</a:t>
            </a:r>
            <a:r>
              <a:rPr lang="en-IE" sz="2800" baseline="-25000" dirty="0"/>
              <a:t>1</a:t>
            </a:r>
            <a:r>
              <a:rPr lang="en-IE" sz="2800" dirty="0"/>
              <a:t> + B</a:t>
            </a:r>
            <a:r>
              <a:rPr lang="en-IE" sz="2800" baseline="-25000" dirty="0"/>
              <a:t>2</a:t>
            </a:r>
            <a:r>
              <a:rPr lang="en-IE" sz="2800" dirty="0"/>
              <a:t>X</a:t>
            </a:r>
            <a:r>
              <a:rPr lang="en-IE" sz="2800" baseline="-25000" dirty="0"/>
              <a:t>2</a:t>
            </a:r>
            <a:r>
              <a:rPr lang="en-IE" sz="2800" dirty="0"/>
              <a:t> + </a:t>
            </a:r>
            <a:r>
              <a:rPr lang="en-IE" sz="2800" dirty="0" err="1"/>
              <a:t>B</a:t>
            </a:r>
            <a:r>
              <a:rPr lang="en-IE" sz="2800" baseline="-25000" dirty="0" err="1"/>
              <a:t>j</a:t>
            </a:r>
            <a:r>
              <a:rPr lang="en-IE" sz="2800" dirty="0" err="1"/>
              <a:t>X</a:t>
            </a:r>
            <a:r>
              <a:rPr lang="en-IE" sz="2800" baseline="-25000" dirty="0" err="1"/>
              <a:t>j</a:t>
            </a:r>
            <a:r>
              <a:rPr lang="en-IE" sz="2800" dirty="0"/>
              <a:t> + </a:t>
            </a:r>
            <a:r>
              <a:rPr lang="en-IE" sz="2800" dirty="0" err="1"/>
              <a:t>E</a:t>
            </a:r>
            <a:r>
              <a:rPr lang="en-IE" sz="2800" baseline="-25000" dirty="0" err="1"/>
              <a:t>i</a:t>
            </a:r>
            <a:endParaRPr lang="en-IE" sz="2800" baseline="-25000" dirty="0"/>
          </a:p>
          <a:p>
            <a:pPr marL="342900" indent="-342900">
              <a:buFont typeface="Arial" panose="020B0604020202020204" pitchFamily="34" charset="0"/>
              <a:buChar char="•"/>
            </a:pPr>
            <a:r>
              <a:rPr lang="en-US" sz="800" b="0" dirty="0" err="1"/>
              <a:t>nt</a:t>
            </a:r>
            <a:endParaRPr lang="en-IE" sz="800" dirty="0"/>
          </a:p>
          <a:p>
            <a:r>
              <a:rPr lang="en-US" sz="2400" b="0" dirty="0"/>
              <a:t>outcome    intercept     slope-coefficient  predictor   error</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endParaRPr lang="en-IE" sz="2400" b="0" dirty="0"/>
          </a:p>
          <a:p>
            <a:endParaRPr lang="en-IE" sz="1600" b="0" dirty="0"/>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96207" y="338136"/>
            <a:ext cx="8229600" cy="787400"/>
          </a:xfrm>
        </p:spPr>
        <p:txBody>
          <a:bodyPr>
            <a:normAutofit/>
          </a:bodyPr>
          <a:lstStyle/>
          <a:p>
            <a:pPr algn="ctr"/>
            <a:r>
              <a:rPr lang="en-IE" sz="4000" b="1" dirty="0"/>
              <a:t>Multiple Linear Regression</a:t>
            </a:r>
          </a:p>
        </p:txBody>
      </p:sp>
      <p:cxnSp>
        <p:nvCxnSpPr>
          <p:cNvPr id="6" name="Straight Arrow Connector 5">
            <a:extLst>
              <a:ext uri="{FF2B5EF4-FFF2-40B4-BE49-F238E27FC236}">
                <a16:creationId xmlns:a16="http://schemas.microsoft.com/office/drawing/2014/main" id="{70F14E66-5540-3E55-FF89-DFA7506BF733}"/>
              </a:ext>
            </a:extLst>
          </p:cNvPr>
          <p:cNvCxnSpPr>
            <a:cxnSpLocks/>
          </p:cNvCxnSpPr>
          <p:nvPr/>
        </p:nvCxnSpPr>
        <p:spPr>
          <a:xfrm flipV="1">
            <a:off x="1430867" y="4368800"/>
            <a:ext cx="1134533" cy="4995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5A1D56-8862-DD07-A64F-339EC7351539}"/>
              </a:ext>
            </a:extLst>
          </p:cNvPr>
          <p:cNvCxnSpPr>
            <a:cxnSpLocks/>
          </p:cNvCxnSpPr>
          <p:nvPr/>
        </p:nvCxnSpPr>
        <p:spPr>
          <a:xfrm flipV="1">
            <a:off x="2611970" y="4398433"/>
            <a:ext cx="533399" cy="5841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42F606-5957-F114-9B55-23C20855B47F}"/>
              </a:ext>
            </a:extLst>
          </p:cNvPr>
          <p:cNvCxnSpPr>
            <a:cxnSpLocks/>
          </p:cNvCxnSpPr>
          <p:nvPr/>
        </p:nvCxnSpPr>
        <p:spPr>
          <a:xfrm flipV="1">
            <a:off x="4902199" y="4436533"/>
            <a:ext cx="0" cy="431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F61F16-FE80-2AC3-14BA-80A068F600C6}"/>
              </a:ext>
            </a:extLst>
          </p:cNvPr>
          <p:cNvCxnSpPr>
            <a:cxnSpLocks/>
          </p:cNvCxnSpPr>
          <p:nvPr/>
        </p:nvCxnSpPr>
        <p:spPr>
          <a:xfrm flipH="1" flipV="1">
            <a:off x="5308600" y="4436533"/>
            <a:ext cx="838199" cy="431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39DD2A-62AB-9B3B-696A-6E1887981F93}"/>
              </a:ext>
            </a:extLst>
          </p:cNvPr>
          <p:cNvCxnSpPr>
            <a:cxnSpLocks/>
          </p:cNvCxnSpPr>
          <p:nvPr/>
        </p:nvCxnSpPr>
        <p:spPr>
          <a:xfrm flipH="1" flipV="1">
            <a:off x="6722535" y="4394200"/>
            <a:ext cx="592665" cy="4191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19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A8E0-00DB-0275-58FA-9AA2E117714A}"/>
              </a:ext>
            </a:extLst>
          </p:cNvPr>
          <p:cNvSpPr>
            <a:spLocks noGrp="1"/>
          </p:cNvSpPr>
          <p:nvPr>
            <p:ph type="title"/>
          </p:nvPr>
        </p:nvSpPr>
        <p:spPr>
          <a:xfrm>
            <a:off x="896408" y="819127"/>
            <a:ext cx="7500939" cy="561600"/>
          </a:xfrm>
        </p:spPr>
        <p:txBody>
          <a:bodyPr/>
          <a:lstStyle/>
          <a:p>
            <a:pPr algn="ctr"/>
            <a:r>
              <a:rPr lang="en-US" b="1" dirty="0"/>
              <a:t>Example: Gender and Gait Speed</a:t>
            </a:r>
            <a:br>
              <a:rPr lang="en-US" b="1" dirty="0"/>
            </a:br>
            <a:r>
              <a:rPr lang="en-US" b="1" dirty="0"/>
              <a:t>Multiple </a:t>
            </a:r>
            <a:r>
              <a:rPr lang="en-US" sz="3200" b="1" dirty="0"/>
              <a:t>Linear Regression (2 </a:t>
            </a:r>
            <a:r>
              <a:rPr lang="en-US" sz="3200" b="1" dirty="0" err="1"/>
              <a:t>indep</a:t>
            </a:r>
            <a:r>
              <a:rPr lang="en-US" sz="3200" b="1" dirty="0"/>
              <a:t> vars)</a:t>
            </a:r>
          </a:p>
        </p:txBody>
      </p:sp>
      <p:pic>
        <p:nvPicPr>
          <p:cNvPr id="5" name="Picture 4">
            <a:extLst>
              <a:ext uri="{FF2B5EF4-FFF2-40B4-BE49-F238E27FC236}">
                <a16:creationId xmlns:a16="http://schemas.microsoft.com/office/drawing/2014/main" id="{1168C345-7372-994D-5D03-807B7C3BE843}"/>
              </a:ext>
            </a:extLst>
          </p:cNvPr>
          <p:cNvPicPr>
            <a:picLocks noChangeAspect="1"/>
          </p:cNvPicPr>
          <p:nvPr/>
        </p:nvPicPr>
        <p:blipFill>
          <a:blip r:embed="rId2"/>
          <a:stretch>
            <a:fillRect/>
          </a:stretch>
        </p:blipFill>
        <p:spPr>
          <a:xfrm>
            <a:off x="1823291" y="1719152"/>
            <a:ext cx="5497417" cy="1711854"/>
          </a:xfrm>
          <a:prstGeom prst="rect">
            <a:avLst/>
          </a:prstGeom>
        </p:spPr>
      </p:pic>
      <p:pic>
        <p:nvPicPr>
          <p:cNvPr id="8" name="Picture 7">
            <a:extLst>
              <a:ext uri="{FF2B5EF4-FFF2-40B4-BE49-F238E27FC236}">
                <a16:creationId xmlns:a16="http://schemas.microsoft.com/office/drawing/2014/main" id="{202B9F01-C0CE-A6E3-71D0-6DD42265889A}"/>
              </a:ext>
            </a:extLst>
          </p:cNvPr>
          <p:cNvPicPr>
            <a:picLocks noChangeAspect="1"/>
          </p:cNvPicPr>
          <p:nvPr/>
        </p:nvPicPr>
        <p:blipFill>
          <a:blip r:embed="rId3"/>
          <a:stretch>
            <a:fillRect/>
          </a:stretch>
        </p:blipFill>
        <p:spPr>
          <a:xfrm>
            <a:off x="122622" y="3691467"/>
            <a:ext cx="8725045" cy="2207683"/>
          </a:xfrm>
          <a:prstGeom prst="rect">
            <a:avLst/>
          </a:prstGeom>
        </p:spPr>
      </p:pic>
      <p:pic>
        <p:nvPicPr>
          <p:cNvPr id="6" name="Picture 5">
            <a:extLst>
              <a:ext uri="{FF2B5EF4-FFF2-40B4-BE49-F238E27FC236}">
                <a16:creationId xmlns:a16="http://schemas.microsoft.com/office/drawing/2014/main" id="{4A3DB1F1-F96A-94E5-E2C5-D4B26E43A64A}"/>
              </a:ext>
            </a:extLst>
          </p:cNvPr>
          <p:cNvPicPr>
            <a:picLocks noChangeAspect="1"/>
          </p:cNvPicPr>
          <p:nvPr/>
        </p:nvPicPr>
        <p:blipFill>
          <a:blip r:embed="rId2"/>
          <a:stretch>
            <a:fillRect/>
          </a:stretch>
        </p:blipFill>
        <p:spPr>
          <a:xfrm>
            <a:off x="1823291" y="1717146"/>
            <a:ext cx="5497417" cy="1711854"/>
          </a:xfrm>
          <a:prstGeom prst="rect">
            <a:avLst/>
          </a:prstGeom>
        </p:spPr>
      </p:pic>
      <p:sp>
        <p:nvSpPr>
          <p:cNvPr id="7" name="Rectangle 6">
            <a:extLst>
              <a:ext uri="{FF2B5EF4-FFF2-40B4-BE49-F238E27FC236}">
                <a16:creationId xmlns:a16="http://schemas.microsoft.com/office/drawing/2014/main" id="{1516A38E-D0DB-431C-2314-A772D88793B9}"/>
              </a:ext>
            </a:extLst>
          </p:cNvPr>
          <p:cNvSpPr/>
          <p:nvPr/>
        </p:nvSpPr>
        <p:spPr>
          <a:xfrm flipH="1" flipV="1">
            <a:off x="3530599" y="2362199"/>
            <a:ext cx="948263" cy="668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4E681E-48D1-D08E-623A-5D046D52BDEE}"/>
              </a:ext>
            </a:extLst>
          </p:cNvPr>
          <p:cNvSpPr/>
          <p:nvPr/>
        </p:nvSpPr>
        <p:spPr>
          <a:xfrm flipH="1" flipV="1">
            <a:off x="1823290" y="4190997"/>
            <a:ext cx="1106176" cy="1405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A0EBB5-BBC6-D2D8-1296-34F21CB9C849}"/>
              </a:ext>
            </a:extLst>
          </p:cNvPr>
          <p:cNvSpPr txBox="1"/>
          <p:nvPr/>
        </p:nvSpPr>
        <p:spPr>
          <a:xfrm>
            <a:off x="347133" y="6038873"/>
            <a:ext cx="4572000" cy="369332"/>
          </a:xfrm>
          <a:prstGeom prst="rect">
            <a:avLst/>
          </a:prstGeom>
          <a:noFill/>
        </p:spPr>
        <p:txBody>
          <a:bodyPr wrap="square">
            <a:spAutoFit/>
          </a:bodyPr>
          <a:lstStyle/>
          <a:p>
            <a:r>
              <a:rPr lang="en-US" dirty="0"/>
              <a:t>Note direction of the coefficient for gender</a:t>
            </a:r>
          </a:p>
        </p:txBody>
      </p:sp>
      <p:sp>
        <p:nvSpPr>
          <p:cNvPr id="11" name="Rectangle 10">
            <a:extLst>
              <a:ext uri="{FF2B5EF4-FFF2-40B4-BE49-F238E27FC236}">
                <a16:creationId xmlns:a16="http://schemas.microsoft.com/office/drawing/2014/main" id="{EDB36C43-46C4-2AEA-C794-4E1434B69035}"/>
              </a:ext>
            </a:extLst>
          </p:cNvPr>
          <p:cNvSpPr/>
          <p:nvPr/>
        </p:nvSpPr>
        <p:spPr>
          <a:xfrm flipH="1" flipV="1">
            <a:off x="3812957" y="4092572"/>
            <a:ext cx="1106176" cy="150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EFF8C0-914A-48E1-BD4B-71CC908A3978}"/>
              </a:ext>
            </a:extLst>
          </p:cNvPr>
          <p:cNvSpPr/>
          <p:nvPr/>
        </p:nvSpPr>
        <p:spPr>
          <a:xfrm flipH="1" flipV="1">
            <a:off x="5802623" y="5037005"/>
            <a:ext cx="733644" cy="483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E014FE-C4D9-C299-C97A-5B284C7EF412}"/>
              </a:ext>
            </a:extLst>
          </p:cNvPr>
          <p:cNvSpPr/>
          <p:nvPr/>
        </p:nvSpPr>
        <p:spPr>
          <a:xfrm flipH="1" flipV="1">
            <a:off x="595623" y="4493681"/>
            <a:ext cx="1106176" cy="1026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70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571666"/>
            <a:ext cx="7500939" cy="561600"/>
          </a:xfrm>
        </p:spPr>
        <p:txBody>
          <a:bodyPr/>
          <a:lstStyle/>
          <a:p>
            <a:pPr algn="ctr"/>
            <a:r>
              <a:rPr lang="en-US" sz="4400" b="1"/>
              <a:t>Class Information</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1117600" y="1329322"/>
            <a:ext cx="7694613" cy="5058611"/>
          </a:xfrm>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Dates: </a:t>
            </a:r>
            <a:r>
              <a:rPr lang="en-US" sz="2400" b="0" dirty="0">
                <a:effectLst/>
                <a:latin typeface="Calibri" panose="020F0502020204030204" pitchFamily="34" charset="0"/>
                <a:ea typeface="Calibri" panose="020F0502020204030204" pitchFamily="34" charset="0"/>
                <a:cs typeface="Times New Roman" panose="02020603050405020304" pitchFamily="18" charset="0"/>
              </a:rPr>
              <a:t>Every week on Thursdays, 6 occurrence(s) </a:t>
            </a:r>
          </a:p>
          <a:p>
            <a:pPr marL="0" marR="0">
              <a:lnSpc>
                <a:spcPct val="107000"/>
              </a:lnSpc>
              <a:spcBef>
                <a:spcPts val="0"/>
              </a:spcBef>
              <a:spcAft>
                <a:spcPts val="8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        Apr 21, 28</a:t>
            </a:r>
          </a:p>
          <a:p>
            <a:pPr marL="0" marR="0">
              <a:lnSpc>
                <a:spcPct val="107000"/>
              </a:lnSpc>
              <a:spcBef>
                <a:spcPts val="0"/>
              </a:spcBef>
              <a:spcAft>
                <a:spcPts val="8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        May 5, 12,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a:t>
            </a:r>
            <a:r>
              <a:rPr lang="en-US" sz="2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b="0" dirty="0">
                <a:effectLst/>
                <a:latin typeface="Calibri" panose="020F0502020204030204" pitchFamily="34" charset="0"/>
                <a:ea typeface="Calibri" panose="020F0502020204030204" pitchFamily="34" charset="0"/>
                <a:cs typeface="Times New Roman" panose="02020603050405020304" pitchFamily="18" charset="0"/>
              </a:rPr>
              <a:t> 26</a:t>
            </a:r>
          </a:p>
          <a:p>
            <a:pPr marL="0" marR="0">
              <a:lnSpc>
                <a:spcPct val="107000"/>
              </a:lnSpc>
              <a:spcBef>
                <a:spcPts val="0"/>
              </a:spcBef>
              <a:spcAft>
                <a:spcPts val="80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Time: </a:t>
            </a:r>
            <a:r>
              <a:rPr lang="en-US" sz="2400" b="0" dirty="0">
                <a:latin typeface="Calibri" panose="020F0502020204030204" pitchFamily="34" charset="0"/>
                <a:ea typeface="Calibri" panose="020F0502020204030204" pitchFamily="34" charset="0"/>
                <a:cs typeface="Times New Roman" panose="02020603050405020304" pitchFamily="18" charset="0"/>
              </a:rPr>
              <a:t>5:00 – 6:00 pm</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mj-lt"/>
              </a:rPr>
              <a:t>Course Website: </a:t>
            </a:r>
            <a:r>
              <a:rPr lang="en-US" sz="2400" dirty="0">
                <a:effectLst/>
                <a:latin typeface="+mj-lt"/>
                <a:ea typeface="Calibri" panose="020F0502020204030204" pitchFamily="34" charset="0"/>
              </a:rPr>
              <a:t> </a:t>
            </a:r>
          </a:p>
          <a:p>
            <a:r>
              <a:rPr lang="en-IE" sz="2400" b="0" u="sng" dirty="0">
                <a:solidFill>
                  <a:schemeClr val="tx2"/>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https://tilda.tcd.ie/epidemiology-biostatistics-course/</a:t>
            </a:r>
            <a:endParaRPr lang="en-IE" sz="2400" b="0" u="sng" dirty="0">
              <a:solidFill>
                <a:schemeClr val="tx2"/>
              </a:solidFill>
              <a:effectLst/>
              <a:latin typeface="Calibri" panose="020F0502020204030204" pitchFamily="34" charset="0"/>
              <a:ea typeface="Calibri" panose="020F0502020204030204" pitchFamily="34" charset="0"/>
            </a:endParaRPr>
          </a:p>
          <a:p>
            <a:endParaRPr lang="en-US" sz="800" b="0" dirty="0">
              <a:effectLst/>
              <a:latin typeface="Calibri" panose="020F0502020204030204" pitchFamily="34" charset="0"/>
              <a:ea typeface="Calibri" panose="020F0502020204030204" pitchFamily="34" charset="0"/>
            </a:endParaRPr>
          </a:p>
          <a:p>
            <a:r>
              <a:rPr lang="en-US" sz="2400" dirty="0"/>
              <a:t>Zoom Link:    </a:t>
            </a:r>
            <a:r>
              <a:rPr lang="en-US" sz="2400" b="0" dirty="0">
                <a:solidFill>
                  <a:schemeClr val="tx2"/>
                </a:solidFill>
                <a:hlinkClick r:id="rId3">
                  <a:extLst>
                    <a:ext uri="{A12FA001-AC4F-418D-AE19-62706E023703}">
                      <ahyp:hlinkClr xmlns:ahyp="http://schemas.microsoft.com/office/drawing/2018/hyperlinkcolor" val="tx"/>
                    </a:ext>
                  </a:extLst>
                </a:hlinkClick>
              </a:rPr>
              <a:t>https://zoom.us/j/96995332761</a:t>
            </a:r>
            <a:endParaRPr lang="en-US" sz="2400" b="0" dirty="0">
              <a:solidFill>
                <a:schemeClr val="tx2"/>
              </a:solidFill>
            </a:endParaRPr>
          </a:p>
          <a:p>
            <a:endParaRPr lang="en-US" sz="800" dirty="0"/>
          </a:p>
          <a:p>
            <a:r>
              <a:rPr lang="en-US" sz="2400" dirty="0"/>
              <a:t>Questions:</a:t>
            </a:r>
            <a:r>
              <a:rPr lang="en-US" sz="2400" b="0" dirty="0"/>
              <a:t>  Please use CHAT on your zoom page</a:t>
            </a:r>
          </a:p>
          <a:p>
            <a:pPr marL="342900" indent="-342900">
              <a:buFont typeface="Arial" panose="020B0604020202020204" pitchFamily="34" charset="0"/>
              <a:buChar char="•"/>
            </a:pPr>
            <a:endParaRPr lang="en-US" sz="2400" b="0" dirty="0"/>
          </a:p>
          <a:p>
            <a:endParaRPr lang="en-US" dirty="0"/>
          </a:p>
        </p:txBody>
      </p:sp>
    </p:spTree>
    <p:extLst>
      <p:ext uri="{BB962C8B-B14F-4D97-AF65-F5344CB8AC3E}">
        <p14:creationId xmlns:p14="http://schemas.microsoft.com/office/powerpoint/2010/main" val="411463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A8E0-00DB-0275-58FA-9AA2E117714A}"/>
              </a:ext>
            </a:extLst>
          </p:cNvPr>
          <p:cNvSpPr>
            <a:spLocks noGrp="1"/>
          </p:cNvSpPr>
          <p:nvPr>
            <p:ph type="title"/>
          </p:nvPr>
        </p:nvSpPr>
        <p:spPr>
          <a:xfrm>
            <a:off x="896408" y="819127"/>
            <a:ext cx="7500939" cy="561600"/>
          </a:xfrm>
        </p:spPr>
        <p:txBody>
          <a:bodyPr/>
          <a:lstStyle/>
          <a:p>
            <a:pPr algn="ctr"/>
            <a:r>
              <a:rPr lang="en-US" b="1" dirty="0"/>
              <a:t>Example: Gender and Gait Speed</a:t>
            </a:r>
            <a:br>
              <a:rPr lang="en-US" b="1" dirty="0"/>
            </a:br>
            <a:r>
              <a:rPr lang="en-US" b="1" dirty="0"/>
              <a:t>Multiple </a:t>
            </a:r>
            <a:r>
              <a:rPr lang="en-US" sz="3200" b="1" dirty="0"/>
              <a:t>Linear Regression (3 </a:t>
            </a:r>
            <a:r>
              <a:rPr lang="en-US" sz="3200" b="1" dirty="0" err="1"/>
              <a:t>indep</a:t>
            </a:r>
            <a:r>
              <a:rPr lang="en-US" sz="3200" b="1" dirty="0"/>
              <a:t> vars)</a:t>
            </a:r>
          </a:p>
        </p:txBody>
      </p:sp>
      <p:pic>
        <p:nvPicPr>
          <p:cNvPr id="4" name="Picture 3">
            <a:extLst>
              <a:ext uri="{FF2B5EF4-FFF2-40B4-BE49-F238E27FC236}">
                <a16:creationId xmlns:a16="http://schemas.microsoft.com/office/drawing/2014/main" id="{18148AED-EDC6-5541-C917-FDF6EC52027A}"/>
              </a:ext>
            </a:extLst>
          </p:cNvPr>
          <p:cNvPicPr>
            <a:picLocks noChangeAspect="1"/>
          </p:cNvPicPr>
          <p:nvPr/>
        </p:nvPicPr>
        <p:blipFill>
          <a:blip r:embed="rId2"/>
          <a:stretch>
            <a:fillRect/>
          </a:stretch>
        </p:blipFill>
        <p:spPr>
          <a:xfrm>
            <a:off x="1359174" y="1801812"/>
            <a:ext cx="6425652" cy="2000899"/>
          </a:xfrm>
          <a:prstGeom prst="rect">
            <a:avLst/>
          </a:prstGeom>
        </p:spPr>
      </p:pic>
      <p:pic>
        <p:nvPicPr>
          <p:cNvPr id="7" name="Picture 6">
            <a:extLst>
              <a:ext uri="{FF2B5EF4-FFF2-40B4-BE49-F238E27FC236}">
                <a16:creationId xmlns:a16="http://schemas.microsoft.com/office/drawing/2014/main" id="{D683CAAF-2EE8-5794-E94E-84B0C24C9BB9}"/>
              </a:ext>
            </a:extLst>
          </p:cNvPr>
          <p:cNvPicPr>
            <a:picLocks noChangeAspect="1"/>
          </p:cNvPicPr>
          <p:nvPr/>
        </p:nvPicPr>
        <p:blipFill>
          <a:blip r:embed="rId3"/>
          <a:stretch>
            <a:fillRect/>
          </a:stretch>
        </p:blipFill>
        <p:spPr>
          <a:xfrm>
            <a:off x="330729" y="3926344"/>
            <a:ext cx="8728604" cy="2467035"/>
          </a:xfrm>
          <a:prstGeom prst="rect">
            <a:avLst/>
          </a:prstGeom>
        </p:spPr>
      </p:pic>
      <p:sp>
        <p:nvSpPr>
          <p:cNvPr id="5" name="Rectangle 4">
            <a:extLst>
              <a:ext uri="{FF2B5EF4-FFF2-40B4-BE49-F238E27FC236}">
                <a16:creationId xmlns:a16="http://schemas.microsoft.com/office/drawing/2014/main" id="{63974334-4B27-6786-59CD-991AFF95CDC0}"/>
              </a:ext>
            </a:extLst>
          </p:cNvPr>
          <p:cNvSpPr/>
          <p:nvPr/>
        </p:nvSpPr>
        <p:spPr>
          <a:xfrm flipH="1" flipV="1">
            <a:off x="806086" y="5301187"/>
            <a:ext cx="1106176" cy="737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88182F-19D1-3D7A-2F88-2E05E7679B05}"/>
              </a:ext>
            </a:extLst>
          </p:cNvPr>
          <p:cNvSpPr/>
          <p:nvPr/>
        </p:nvSpPr>
        <p:spPr>
          <a:xfrm flipH="1" flipV="1">
            <a:off x="2192867" y="5238747"/>
            <a:ext cx="885528" cy="865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977613-A580-89C2-2EFB-D355469589FB}"/>
              </a:ext>
            </a:extLst>
          </p:cNvPr>
          <p:cNvSpPr/>
          <p:nvPr/>
        </p:nvSpPr>
        <p:spPr>
          <a:xfrm flipH="1" flipV="1">
            <a:off x="4093789" y="5012286"/>
            <a:ext cx="1106176" cy="1026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2EA08F-4D34-247F-1C22-E803ADFA09A0}"/>
              </a:ext>
            </a:extLst>
          </p:cNvPr>
          <p:cNvSpPr/>
          <p:nvPr/>
        </p:nvSpPr>
        <p:spPr>
          <a:xfrm flipH="1" flipV="1">
            <a:off x="5946557" y="5311773"/>
            <a:ext cx="801376" cy="727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FC6B2C-5229-649A-8006-A8F8DFD2E70C}"/>
              </a:ext>
            </a:extLst>
          </p:cNvPr>
          <p:cNvSpPr/>
          <p:nvPr/>
        </p:nvSpPr>
        <p:spPr>
          <a:xfrm flipH="1" flipV="1">
            <a:off x="3465824" y="2545251"/>
            <a:ext cx="1106176" cy="7906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52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F57C-CB46-9B3E-28A2-A14824ABC34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867222D-160B-F2CE-0575-BD6C8FF8AEB3}"/>
              </a:ext>
            </a:extLst>
          </p:cNvPr>
          <p:cNvSpPr>
            <a:spLocks noGrp="1"/>
          </p:cNvSpPr>
          <p:nvPr>
            <p:ph type="body" sz="quarter" idx="10"/>
          </p:nvPr>
        </p:nvSpPr>
        <p:spPr>
          <a:xfrm>
            <a:off x="828674" y="1881075"/>
            <a:ext cx="9866899" cy="9930588"/>
          </a:xfrm>
        </p:spPr>
        <p:txBody>
          <a:bodyPr/>
          <a:lstStyle/>
          <a:p>
            <a:endParaRPr lang="en-US" dirty="0"/>
          </a:p>
        </p:txBody>
      </p:sp>
      <p:sp>
        <p:nvSpPr>
          <p:cNvPr id="4" name="Text Placeholder 3">
            <a:extLst>
              <a:ext uri="{FF2B5EF4-FFF2-40B4-BE49-F238E27FC236}">
                <a16:creationId xmlns:a16="http://schemas.microsoft.com/office/drawing/2014/main" id="{5F5AEC12-45C9-B8A2-C428-FBD1EE66EAE4}"/>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67706DA0-1313-4E11-D9B7-65ED3D90A407}"/>
              </a:ext>
            </a:extLst>
          </p:cNvPr>
          <p:cNvPicPr>
            <a:picLocks noChangeAspect="1"/>
          </p:cNvPicPr>
          <p:nvPr/>
        </p:nvPicPr>
        <p:blipFill>
          <a:blip r:embed="rId2"/>
          <a:stretch>
            <a:fillRect/>
          </a:stretch>
        </p:blipFill>
        <p:spPr>
          <a:xfrm>
            <a:off x="712787" y="471354"/>
            <a:ext cx="7924240" cy="2128992"/>
          </a:xfrm>
          <a:prstGeom prst="rect">
            <a:avLst/>
          </a:prstGeom>
        </p:spPr>
      </p:pic>
      <p:pic>
        <p:nvPicPr>
          <p:cNvPr id="9" name="Picture 8">
            <a:extLst>
              <a:ext uri="{FF2B5EF4-FFF2-40B4-BE49-F238E27FC236}">
                <a16:creationId xmlns:a16="http://schemas.microsoft.com/office/drawing/2014/main" id="{7E336964-9EEC-CF60-640B-1BEC50D8B7F3}"/>
              </a:ext>
            </a:extLst>
          </p:cNvPr>
          <p:cNvPicPr>
            <a:picLocks noChangeAspect="1"/>
          </p:cNvPicPr>
          <p:nvPr/>
        </p:nvPicPr>
        <p:blipFill>
          <a:blip r:embed="rId3"/>
          <a:stretch>
            <a:fillRect/>
          </a:stretch>
        </p:blipFill>
        <p:spPr>
          <a:xfrm>
            <a:off x="503681" y="3196542"/>
            <a:ext cx="7811645" cy="2128992"/>
          </a:xfrm>
          <a:prstGeom prst="rect">
            <a:avLst/>
          </a:prstGeom>
        </p:spPr>
      </p:pic>
    </p:spTree>
    <p:extLst>
      <p:ext uri="{BB962C8B-B14F-4D97-AF65-F5344CB8AC3E}">
        <p14:creationId xmlns:p14="http://schemas.microsoft.com/office/powerpoint/2010/main" val="3082964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B601-57E7-E9A0-3FFB-F34AA8B470F5}"/>
              </a:ext>
            </a:extLst>
          </p:cNvPr>
          <p:cNvSpPr>
            <a:spLocks noGrp="1"/>
          </p:cNvSpPr>
          <p:nvPr>
            <p:ph type="title"/>
          </p:nvPr>
        </p:nvSpPr>
        <p:spPr>
          <a:xfrm>
            <a:off x="583141" y="352800"/>
            <a:ext cx="7500939" cy="561600"/>
          </a:xfrm>
        </p:spPr>
        <p:txBody>
          <a:bodyPr/>
          <a:lstStyle/>
          <a:p>
            <a:r>
              <a:rPr lang="en-US" sz="2000" dirty="0"/>
              <a:t>Briggs, et al. JAGS 2020</a:t>
            </a:r>
          </a:p>
        </p:txBody>
      </p:sp>
      <p:sp>
        <p:nvSpPr>
          <p:cNvPr id="3" name="Text Placeholder 2">
            <a:extLst>
              <a:ext uri="{FF2B5EF4-FFF2-40B4-BE49-F238E27FC236}">
                <a16:creationId xmlns:a16="http://schemas.microsoft.com/office/drawing/2014/main" id="{129E41E6-97AB-38AD-3EF7-FAD0192C3DAB}"/>
              </a:ext>
            </a:extLst>
          </p:cNvPr>
          <p:cNvSpPr>
            <a:spLocks noGrp="1"/>
          </p:cNvSpPr>
          <p:nvPr>
            <p:ph type="body" sz="quarter" idx="10"/>
          </p:nvPr>
        </p:nvSpPr>
        <p:spPr>
          <a:xfrm>
            <a:off x="-120702" y="1492327"/>
            <a:ext cx="9958720" cy="6194165"/>
          </a:xfrm>
        </p:spPr>
        <p:txBody>
          <a:bodyPr/>
          <a:lstStyle/>
          <a:p>
            <a:endParaRPr lang="en-US" dirty="0"/>
          </a:p>
        </p:txBody>
      </p:sp>
      <p:pic>
        <p:nvPicPr>
          <p:cNvPr id="8" name="Picture 7">
            <a:extLst>
              <a:ext uri="{FF2B5EF4-FFF2-40B4-BE49-F238E27FC236}">
                <a16:creationId xmlns:a16="http://schemas.microsoft.com/office/drawing/2014/main" id="{FFA62DAE-840F-14BA-92D1-FC1714EAB4A1}"/>
              </a:ext>
            </a:extLst>
          </p:cNvPr>
          <p:cNvPicPr>
            <a:picLocks noChangeAspect="1"/>
          </p:cNvPicPr>
          <p:nvPr/>
        </p:nvPicPr>
        <p:blipFill>
          <a:blip r:embed="rId2"/>
          <a:stretch>
            <a:fillRect/>
          </a:stretch>
        </p:blipFill>
        <p:spPr>
          <a:xfrm>
            <a:off x="-151628" y="1117600"/>
            <a:ext cx="9202496" cy="5187861"/>
          </a:xfrm>
          <a:prstGeom prst="rect">
            <a:avLst/>
          </a:prstGeom>
        </p:spPr>
      </p:pic>
    </p:spTree>
    <p:extLst>
      <p:ext uri="{BB962C8B-B14F-4D97-AF65-F5344CB8AC3E}">
        <p14:creationId xmlns:p14="http://schemas.microsoft.com/office/powerpoint/2010/main" val="26685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8F14-5EE2-191A-6891-20D03957DD65}"/>
              </a:ext>
            </a:extLst>
          </p:cNvPr>
          <p:cNvSpPr>
            <a:spLocks noGrp="1"/>
          </p:cNvSpPr>
          <p:nvPr>
            <p:ph type="title"/>
          </p:nvPr>
        </p:nvSpPr>
        <p:spPr>
          <a:xfrm>
            <a:off x="669925" y="288375"/>
            <a:ext cx="7500939" cy="561600"/>
          </a:xfrm>
        </p:spPr>
        <p:txBody>
          <a:bodyPr/>
          <a:lstStyle/>
          <a:p>
            <a:r>
              <a:rPr lang="en-US" sz="1800" dirty="0"/>
              <a:t>Briggs, et al. JAGS 2020</a:t>
            </a:r>
          </a:p>
        </p:txBody>
      </p:sp>
      <p:sp>
        <p:nvSpPr>
          <p:cNvPr id="3" name="Text Placeholder 2">
            <a:extLst>
              <a:ext uri="{FF2B5EF4-FFF2-40B4-BE49-F238E27FC236}">
                <a16:creationId xmlns:a16="http://schemas.microsoft.com/office/drawing/2014/main" id="{0EA58D52-1C9E-13B7-1B6C-C1AEC225BFB8}"/>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B1E42585-18E4-72B0-A8A9-6DD93F32EF3E}"/>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6382806A-79DB-3B1B-A37E-466E2AC9E9B4}"/>
              </a:ext>
            </a:extLst>
          </p:cNvPr>
          <p:cNvPicPr>
            <a:picLocks noChangeAspect="1"/>
          </p:cNvPicPr>
          <p:nvPr/>
        </p:nvPicPr>
        <p:blipFill>
          <a:blip r:embed="rId2"/>
          <a:stretch>
            <a:fillRect/>
          </a:stretch>
        </p:blipFill>
        <p:spPr>
          <a:xfrm>
            <a:off x="669925" y="942141"/>
            <a:ext cx="7645400" cy="5424305"/>
          </a:xfrm>
          <a:prstGeom prst="rect">
            <a:avLst/>
          </a:prstGeom>
        </p:spPr>
      </p:pic>
    </p:spTree>
    <p:extLst>
      <p:ext uri="{BB962C8B-B14F-4D97-AF65-F5344CB8AC3E}">
        <p14:creationId xmlns:p14="http://schemas.microsoft.com/office/powerpoint/2010/main" val="292644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8F14-5EE2-191A-6891-20D03957DD65}"/>
              </a:ext>
            </a:extLst>
          </p:cNvPr>
          <p:cNvSpPr>
            <a:spLocks noGrp="1"/>
          </p:cNvSpPr>
          <p:nvPr>
            <p:ph type="title"/>
          </p:nvPr>
        </p:nvSpPr>
        <p:spPr>
          <a:xfrm>
            <a:off x="534459" y="635488"/>
            <a:ext cx="7500939" cy="561600"/>
          </a:xfrm>
        </p:spPr>
        <p:txBody>
          <a:bodyPr/>
          <a:lstStyle/>
          <a:p>
            <a:br>
              <a:rPr lang="en-US" sz="2800" dirty="0"/>
            </a:br>
            <a:r>
              <a:rPr lang="en-US" sz="2800" b="1" dirty="0"/>
              <a:t>LINEAR REGRESSION MODEL</a:t>
            </a:r>
            <a:br>
              <a:rPr lang="en-US" sz="1800" dirty="0"/>
            </a:br>
            <a:r>
              <a:rPr lang="en-US" sz="1800" dirty="0"/>
              <a:t>Briggs, et al. JAGS 2020</a:t>
            </a:r>
          </a:p>
        </p:txBody>
      </p:sp>
      <p:sp>
        <p:nvSpPr>
          <p:cNvPr id="3" name="Text Placeholder 2">
            <a:extLst>
              <a:ext uri="{FF2B5EF4-FFF2-40B4-BE49-F238E27FC236}">
                <a16:creationId xmlns:a16="http://schemas.microsoft.com/office/drawing/2014/main" id="{0EA58D52-1C9E-13B7-1B6C-C1AEC225BFB8}"/>
              </a:ext>
            </a:extLst>
          </p:cNvPr>
          <p:cNvSpPr>
            <a:spLocks noGrp="1"/>
          </p:cNvSpPr>
          <p:nvPr>
            <p:ph type="body" sz="quarter" idx="10"/>
          </p:nvPr>
        </p:nvSpPr>
        <p:spPr>
          <a:xfrm>
            <a:off x="153561" y="728132"/>
            <a:ext cx="8851165" cy="6255163"/>
          </a:xfrm>
        </p:spPr>
        <p:txBody>
          <a:bodyPr/>
          <a:lstStyle/>
          <a:p>
            <a:endParaRPr lang="en-US" sz="1800" b="0" i="0" u="none" strike="noStrike" baseline="0" dirty="0">
              <a:latin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FFAE61D4-7428-3819-D0DA-B4E6BFFE29FB}"/>
              </a:ext>
            </a:extLst>
          </p:cNvPr>
          <p:cNvPicPr>
            <a:picLocks noChangeAspect="1"/>
          </p:cNvPicPr>
          <p:nvPr/>
        </p:nvPicPr>
        <p:blipFill>
          <a:blip r:embed="rId2"/>
          <a:stretch>
            <a:fillRect/>
          </a:stretch>
        </p:blipFill>
        <p:spPr>
          <a:xfrm>
            <a:off x="255512" y="1626418"/>
            <a:ext cx="8888488" cy="2598449"/>
          </a:xfrm>
          <a:prstGeom prst="rect">
            <a:avLst/>
          </a:prstGeom>
        </p:spPr>
      </p:pic>
      <p:pic>
        <p:nvPicPr>
          <p:cNvPr id="11" name="Picture 10">
            <a:extLst>
              <a:ext uri="{FF2B5EF4-FFF2-40B4-BE49-F238E27FC236}">
                <a16:creationId xmlns:a16="http://schemas.microsoft.com/office/drawing/2014/main" id="{01FC25EF-230D-9497-A09D-DBCD4C32F486}"/>
              </a:ext>
            </a:extLst>
          </p:cNvPr>
          <p:cNvPicPr>
            <a:picLocks noChangeAspect="1"/>
          </p:cNvPicPr>
          <p:nvPr/>
        </p:nvPicPr>
        <p:blipFill>
          <a:blip r:embed="rId3"/>
          <a:stretch>
            <a:fillRect/>
          </a:stretch>
        </p:blipFill>
        <p:spPr>
          <a:xfrm>
            <a:off x="101951" y="4318728"/>
            <a:ext cx="8761309" cy="1624872"/>
          </a:xfrm>
          <a:prstGeom prst="rect">
            <a:avLst/>
          </a:prstGeom>
        </p:spPr>
      </p:pic>
      <p:sp>
        <p:nvSpPr>
          <p:cNvPr id="15" name="Oval 14">
            <a:extLst>
              <a:ext uri="{FF2B5EF4-FFF2-40B4-BE49-F238E27FC236}">
                <a16:creationId xmlns:a16="http://schemas.microsoft.com/office/drawing/2014/main" id="{5E693A1E-6AE2-1F3E-1047-F8066CD0EEA9}"/>
              </a:ext>
            </a:extLst>
          </p:cNvPr>
          <p:cNvSpPr/>
          <p:nvPr/>
        </p:nvSpPr>
        <p:spPr>
          <a:xfrm>
            <a:off x="101952" y="4444491"/>
            <a:ext cx="1515182" cy="4213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0B8E3D-8FC1-AD5E-D51D-FF1B853C8337}"/>
              </a:ext>
            </a:extLst>
          </p:cNvPr>
          <p:cNvSpPr/>
          <p:nvPr/>
        </p:nvSpPr>
        <p:spPr>
          <a:xfrm>
            <a:off x="1413933" y="1761068"/>
            <a:ext cx="914400" cy="71049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9DF463-33E4-6DB5-55A2-9EA8E8A6126D}"/>
              </a:ext>
            </a:extLst>
          </p:cNvPr>
          <p:cNvSpPr/>
          <p:nvPr/>
        </p:nvSpPr>
        <p:spPr>
          <a:xfrm>
            <a:off x="402343" y="2762239"/>
            <a:ext cx="2560990" cy="268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D25212-4ECE-C001-2285-871C6B86245C}"/>
              </a:ext>
            </a:extLst>
          </p:cNvPr>
          <p:cNvSpPr/>
          <p:nvPr/>
        </p:nvSpPr>
        <p:spPr>
          <a:xfrm>
            <a:off x="385409" y="3493553"/>
            <a:ext cx="2560990" cy="268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60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8F14-5EE2-191A-6891-20D03957DD65}"/>
              </a:ext>
            </a:extLst>
          </p:cNvPr>
          <p:cNvSpPr>
            <a:spLocks noGrp="1"/>
          </p:cNvSpPr>
          <p:nvPr>
            <p:ph type="title"/>
          </p:nvPr>
        </p:nvSpPr>
        <p:spPr>
          <a:xfrm>
            <a:off x="542925" y="673969"/>
            <a:ext cx="7500939" cy="561600"/>
          </a:xfrm>
        </p:spPr>
        <p:txBody>
          <a:bodyPr/>
          <a:lstStyle/>
          <a:p>
            <a:r>
              <a:rPr lang="en-US" sz="2800" b="1" dirty="0"/>
              <a:t>LINEAR REGRESSION MODEL </a:t>
            </a:r>
            <a:br>
              <a:rPr lang="en-US" sz="1800" b="1" dirty="0"/>
            </a:br>
            <a:r>
              <a:rPr lang="en-US" sz="1800" dirty="0"/>
              <a:t>Briggs, et al. JAGS 2020</a:t>
            </a:r>
          </a:p>
        </p:txBody>
      </p:sp>
      <p:sp>
        <p:nvSpPr>
          <p:cNvPr id="3" name="Text Placeholder 2">
            <a:extLst>
              <a:ext uri="{FF2B5EF4-FFF2-40B4-BE49-F238E27FC236}">
                <a16:creationId xmlns:a16="http://schemas.microsoft.com/office/drawing/2014/main" id="{0EA58D52-1C9E-13B7-1B6C-C1AEC225BFB8}"/>
              </a:ext>
            </a:extLst>
          </p:cNvPr>
          <p:cNvSpPr>
            <a:spLocks noGrp="1"/>
          </p:cNvSpPr>
          <p:nvPr>
            <p:ph type="body" sz="quarter" idx="10"/>
          </p:nvPr>
        </p:nvSpPr>
        <p:spPr>
          <a:xfrm>
            <a:off x="153561" y="728132"/>
            <a:ext cx="8851165" cy="6255163"/>
          </a:xfrm>
        </p:spPr>
        <p:txBody>
          <a:bodyPr/>
          <a:lstStyle/>
          <a:p>
            <a:endParaRPr lang="en-US" sz="1800" b="0" i="0" u="none" strike="noStrike" baseline="0" dirty="0">
              <a:latin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FFAE61D4-7428-3819-D0DA-B4E6BFFE29FB}"/>
              </a:ext>
            </a:extLst>
          </p:cNvPr>
          <p:cNvPicPr>
            <a:picLocks noChangeAspect="1"/>
          </p:cNvPicPr>
          <p:nvPr/>
        </p:nvPicPr>
        <p:blipFill>
          <a:blip r:embed="rId2"/>
          <a:stretch>
            <a:fillRect/>
          </a:stretch>
        </p:blipFill>
        <p:spPr>
          <a:xfrm>
            <a:off x="255512" y="1613946"/>
            <a:ext cx="8888488" cy="2598449"/>
          </a:xfrm>
          <a:prstGeom prst="rect">
            <a:avLst/>
          </a:prstGeom>
        </p:spPr>
      </p:pic>
      <p:pic>
        <p:nvPicPr>
          <p:cNvPr id="11" name="Picture 10">
            <a:extLst>
              <a:ext uri="{FF2B5EF4-FFF2-40B4-BE49-F238E27FC236}">
                <a16:creationId xmlns:a16="http://schemas.microsoft.com/office/drawing/2014/main" id="{01FC25EF-230D-9497-A09D-DBCD4C32F486}"/>
              </a:ext>
            </a:extLst>
          </p:cNvPr>
          <p:cNvPicPr>
            <a:picLocks noChangeAspect="1"/>
          </p:cNvPicPr>
          <p:nvPr/>
        </p:nvPicPr>
        <p:blipFill>
          <a:blip r:embed="rId3"/>
          <a:stretch>
            <a:fillRect/>
          </a:stretch>
        </p:blipFill>
        <p:spPr>
          <a:xfrm>
            <a:off x="139274" y="4292965"/>
            <a:ext cx="8761309" cy="1624872"/>
          </a:xfrm>
          <a:prstGeom prst="rect">
            <a:avLst/>
          </a:prstGeom>
        </p:spPr>
      </p:pic>
      <p:sp>
        <p:nvSpPr>
          <p:cNvPr id="15" name="Oval 14">
            <a:extLst>
              <a:ext uri="{FF2B5EF4-FFF2-40B4-BE49-F238E27FC236}">
                <a16:creationId xmlns:a16="http://schemas.microsoft.com/office/drawing/2014/main" id="{5E693A1E-6AE2-1F3E-1047-F8066CD0EEA9}"/>
              </a:ext>
            </a:extLst>
          </p:cNvPr>
          <p:cNvSpPr/>
          <p:nvPr/>
        </p:nvSpPr>
        <p:spPr>
          <a:xfrm>
            <a:off x="1168400" y="4355193"/>
            <a:ext cx="7836325" cy="750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2D8EE3-2642-C53A-7B0B-83857740EC85}"/>
              </a:ext>
            </a:extLst>
          </p:cNvPr>
          <p:cNvSpPr/>
          <p:nvPr/>
        </p:nvSpPr>
        <p:spPr>
          <a:xfrm>
            <a:off x="402343" y="3699933"/>
            <a:ext cx="2560990" cy="379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55FE3A-75F3-3238-E7B0-27DCDD761DBE}"/>
              </a:ext>
            </a:extLst>
          </p:cNvPr>
          <p:cNvSpPr/>
          <p:nvPr/>
        </p:nvSpPr>
        <p:spPr>
          <a:xfrm>
            <a:off x="402343" y="2980267"/>
            <a:ext cx="2560990" cy="379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B6CA8F-9B1C-C13B-E48E-FFFA0736FCF5}"/>
              </a:ext>
            </a:extLst>
          </p:cNvPr>
          <p:cNvSpPr/>
          <p:nvPr/>
        </p:nvSpPr>
        <p:spPr>
          <a:xfrm>
            <a:off x="783343" y="5576104"/>
            <a:ext cx="791457" cy="24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84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91B2-20CC-BECE-A8C7-2DB32DE26A14}"/>
              </a:ext>
            </a:extLst>
          </p:cNvPr>
          <p:cNvSpPr>
            <a:spLocks noGrp="1"/>
          </p:cNvSpPr>
          <p:nvPr>
            <p:ph type="title"/>
          </p:nvPr>
        </p:nvSpPr>
        <p:spPr>
          <a:xfrm>
            <a:off x="821530" y="224534"/>
            <a:ext cx="7500939" cy="561600"/>
          </a:xfrm>
        </p:spPr>
        <p:txBody>
          <a:bodyPr/>
          <a:lstStyle/>
          <a:p>
            <a:pPr algn="ctr"/>
            <a:r>
              <a:rPr lang="en-US" b="1" dirty="0"/>
              <a:t>Confounding</a:t>
            </a:r>
          </a:p>
        </p:txBody>
      </p:sp>
      <p:sp>
        <p:nvSpPr>
          <p:cNvPr id="3" name="Text Placeholder 2">
            <a:extLst>
              <a:ext uri="{FF2B5EF4-FFF2-40B4-BE49-F238E27FC236}">
                <a16:creationId xmlns:a16="http://schemas.microsoft.com/office/drawing/2014/main" id="{8A595964-7714-7A26-1718-ADB2EFAAAA6A}"/>
              </a:ext>
            </a:extLst>
          </p:cNvPr>
          <p:cNvSpPr>
            <a:spLocks noGrp="1"/>
          </p:cNvSpPr>
          <p:nvPr>
            <p:ph type="body" sz="quarter" idx="10"/>
          </p:nvPr>
        </p:nvSpPr>
        <p:spPr>
          <a:xfrm>
            <a:off x="550333" y="2476513"/>
            <a:ext cx="8043334" cy="4939398"/>
          </a:xfrm>
        </p:spPr>
        <p:txBody>
          <a:bodyPr/>
          <a:lstStyle/>
          <a:p>
            <a:pPr algn="l"/>
            <a:endParaRPr lang="en-US" sz="1800" b="0" i="0" u="none" strike="noStrike" baseline="0" dirty="0">
              <a:latin typeface="BerkeleyStd-Medium"/>
            </a:endParaRPr>
          </a:p>
          <a:p>
            <a:pPr algn="l"/>
            <a:endParaRPr lang="en-US" sz="1800" b="0" dirty="0">
              <a:latin typeface="BerkeleyStd-Medium"/>
            </a:endParaRPr>
          </a:p>
          <a:p>
            <a:pPr algn="l"/>
            <a:endParaRPr lang="en-US" sz="1800" b="0" i="0" u="none" strike="noStrike" baseline="0" dirty="0">
              <a:latin typeface="BerkeleyStd-Medium"/>
            </a:endParaRPr>
          </a:p>
          <a:p>
            <a:pPr algn="l"/>
            <a:endParaRPr lang="en-US" sz="1800" b="0" dirty="0">
              <a:latin typeface="BerkeleyStd-Medium"/>
            </a:endParaRPr>
          </a:p>
          <a:p>
            <a:pPr algn="l"/>
            <a:endParaRPr lang="en-US" sz="1800" b="0" i="0" u="none" strike="noStrike" baseline="0" dirty="0">
              <a:latin typeface="BerkeleyStd-Medium"/>
            </a:endParaRPr>
          </a:p>
          <a:p>
            <a:pPr marL="285750" indent="-285750" algn="l">
              <a:buFont typeface="Arial" panose="020B0604020202020204" pitchFamily="34" charset="0"/>
              <a:buChar char="•"/>
            </a:pPr>
            <a:r>
              <a:rPr lang="en-US" sz="1800" b="0" dirty="0">
                <a:latin typeface="BerkeleyStd-Medium"/>
              </a:rPr>
              <a:t>O</a:t>
            </a:r>
            <a:r>
              <a:rPr lang="en-US" sz="1800" b="0" i="0" u="none" strike="noStrike" baseline="0" dirty="0">
                <a:latin typeface="BerkeleyStd-Medium"/>
              </a:rPr>
              <a:t>ccurs when </a:t>
            </a:r>
            <a:r>
              <a:rPr lang="en-US" sz="1800" i="0" u="none" strike="noStrike" baseline="0" dirty="0">
                <a:solidFill>
                  <a:srgbClr val="FF0000"/>
                </a:solidFill>
                <a:latin typeface="BerkeleyStd-Medium"/>
              </a:rPr>
              <a:t>a third factor is a real cause of the outcome </a:t>
            </a:r>
            <a:r>
              <a:rPr lang="en-US" sz="1800" b="0" i="0" u="none" strike="noStrike" baseline="0" dirty="0">
                <a:latin typeface="BerkeleyStd-Medium"/>
              </a:rPr>
              <a:t>and the predictor of interest is associated with, but not a cause of, this third factor</a:t>
            </a:r>
          </a:p>
          <a:p>
            <a:pPr marL="285750" indent="-285750" algn="l">
              <a:buFont typeface="Arial" panose="020B0604020202020204" pitchFamily="34" charset="0"/>
              <a:buChar char="•"/>
            </a:pPr>
            <a:r>
              <a:rPr lang="en-US" sz="1800" b="0" i="0" u="none" strike="noStrike" baseline="0" dirty="0">
                <a:latin typeface="BerkeleyStd-Medium"/>
              </a:rPr>
              <a:t>In order to be a confounder, a variable</a:t>
            </a:r>
            <a:r>
              <a:rPr lang="en-US" sz="1800" b="0" i="0" u="none" strike="noStrike" baseline="0" dirty="0">
                <a:solidFill>
                  <a:srgbClr val="FF0000"/>
                </a:solidFill>
                <a:latin typeface="BerkeleyStd-Medium"/>
              </a:rPr>
              <a:t> must be associated with the predictor of interest and also the outcome</a:t>
            </a:r>
          </a:p>
          <a:p>
            <a:pPr marL="342900" indent="-342900" algn="l">
              <a:buFont typeface="Arial" panose="020B0604020202020204" pitchFamily="34" charset="0"/>
              <a:buChar char="•"/>
            </a:pPr>
            <a:r>
              <a:rPr lang="en-US" sz="1800" b="0" dirty="0"/>
              <a:t>Distorts the </a:t>
            </a:r>
            <a:r>
              <a:rPr lang="en-US" sz="1800" b="0" dirty="0">
                <a:solidFill>
                  <a:srgbClr val="FF0000"/>
                </a:solidFill>
              </a:rPr>
              <a:t>true association </a:t>
            </a:r>
            <a:r>
              <a:rPr lang="en-US" sz="1800" b="0" dirty="0"/>
              <a:t>between exposure and outcome</a:t>
            </a:r>
          </a:p>
        </p:txBody>
      </p:sp>
      <p:pic>
        <p:nvPicPr>
          <p:cNvPr id="6" name="Picture 5" descr="Diagram&#10;&#10;Description automatically generated">
            <a:extLst>
              <a:ext uri="{FF2B5EF4-FFF2-40B4-BE49-F238E27FC236}">
                <a16:creationId xmlns:a16="http://schemas.microsoft.com/office/drawing/2014/main" id="{804AC499-DE3B-31E2-6AA0-B4CEC5C64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33" y="1116917"/>
            <a:ext cx="5257328" cy="3498512"/>
          </a:xfrm>
          <a:prstGeom prst="rect">
            <a:avLst/>
          </a:prstGeom>
        </p:spPr>
      </p:pic>
    </p:spTree>
    <p:extLst>
      <p:ext uri="{BB962C8B-B14F-4D97-AF65-F5344CB8AC3E}">
        <p14:creationId xmlns:p14="http://schemas.microsoft.com/office/powerpoint/2010/main" val="867249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4B60-63B1-7B80-AA20-60EAA1AAB2FC}"/>
              </a:ext>
            </a:extLst>
          </p:cNvPr>
          <p:cNvSpPr>
            <a:spLocks noGrp="1"/>
          </p:cNvSpPr>
          <p:nvPr>
            <p:ph type="title"/>
          </p:nvPr>
        </p:nvSpPr>
        <p:spPr/>
        <p:txBody>
          <a:bodyPr/>
          <a:lstStyle/>
          <a:p>
            <a:pPr algn="ctr"/>
            <a:r>
              <a:rPr lang="en-US" b="1" dirty="0"/>
              <a:t>Examples of Confounding</a:t>
            </a:r>
          </a:p>
        </p:txBody>
      </p:sp>
      <p:sp>
        <p:nvSpPr>
          <p:cNvPr id="3" name="Text Placeholder 2">
            <a:extLst>
              <a:ext uri="{FF2B5EF4-FFF2-40B4-BE49-F238E27FC236}">
                <a16:creationId xmlns:a16="http://schemas.microsoft.com/office/drawing/2014/main" id="{6E9C8DCC-3B6D-4FCB-6430-76A56463C22C}"/>
              </a:ext>
            </a:extLst>
          </p:cNvPr>
          <p:cNvSpPr>
            <a:spLocks noGrp="1"/>
          </p:cNvSpPr>
          <p:nvPr>
            <p:ph type="body" sz="quarter" idx="10"/>
          </p:nvPr>
        </p:nvSpPr>
        <p:spPr>
          <a:xfrm>
            <a:off x="821531" y="1476000"/>
            <a:ext cx="7500938" cy="4040188"/>
          </a:xfrm>
        </p:spPr>
        <p:txBody>
          <a:bodyPr/>
          <a:lstStyle/>
          <a:p>
            <a:pPr marL="342900" indent="-342900">
              <a:buFont typeface="Arial" panose="020B0604020202020204" pitchFamily="34" charset="0"/>
              <a:buChar char="•"/>
            </a:pPr>
            <a:r>
              <a:rPr lang="en-IE" sz="2400" b="0" dirty="0">
                <a:solidFill>
                  <a:srgbClr val="FF0000"/>
                </a:solidFill>
              </a:rPr>
              <a:t>Grass growth and flowers blooming are positively correlated</a:t>
            </a:r>
            <a:r>
              <a:rPr lang="en-IE" sz="2400" b="0" dirty="0"/>
              <a:t>, but both are likely caused by a third variable (amount of sunshine)</a:t>
            </a:r>
          </a:p>
          <a:p>
            <a:pPr marL="342900" indent="-342900">
              <a:buFont typeface="Arial" panose="020B0604020202020204" pitchFamily="34" charset="0"/>
              <a:buChar char="•"/>
            </a:pPr>
            <a:r>
              <a:rPr lang="en-IE" sz="2400" b="0" dirty="0">
                <a:solidFill>
                  <a:srgbClr val="FF0000"/>
                </a:solidFill>
              </a:rPr>
              <a:t>Sales of ice cream and shark attacks are positively correlated</a:t>
            </a:r>
            <a:r>
              <a:rPr lang="en-IE" sz="2400" b="0" dirty="0"/>
              <a:t>, but both likely due to a third variable (warm weather).</a:t>
            </a:r>
          </a:p>
          <a:p>
            <a:pPr marL="342900" indent="-342900">
              <a:buFont typeface="Arial" panose="020B0604020202020204" pitchFamily="34" charset="0"/>
              <a:buChar char="•"/>
            </a:pPr>
            <a:r>
              <a:rPr lang="en-IE" sz="2400" b="0" dirty="0"/>
              <a:t>Women walk slower then men.  However, women tend to be shorter and weigh less than men.  If you </a:t>
            </a:r>
            <a:r>
              <a:rPr lang="en-IE" sz="2400" b="0" dirty="0">
                <a:solidFill>
                  <a:srgbClr val="FF0000"/>
                </a:solidFill>
              </a:rPr>
              <a:t>CONTROL (adjust) </a:t>
            </a:r>
            <a:r>
              <a:rPr lang="en-IE" sz="2400" b="0" dirty="0"/>
              <a:t>for height and weight, (where increased height and decreased weight are associated with walking faster), then women actually walk faster than men.</a:t>
            </a:r>
          </a:p>
          <a:p>
            <a:pPr lvl="2" indent="0">
              <a:buNone/>
            </a:pPr>
            <a:endParaRPr lang="en-IE" b="0" dirty="0">
              <a:solidFill>
                <a:srgbClr val="FF0000"/>
              </a:solidFill>
            </a:endParaRPr>
          </a:p>
          <a:p>
            <a:pPr marL="342900" indent="-342900">
              <a:buFont typeface="Arial" panose="020B0604020202020204" pitchFamily="34" charset="0"/>
              <a:buChar char="•"/>
            </a:pPr>
            <a:endParaRPr lang="en-US" sz="3200" b="0" dirty="0"/>
          </a:p>
        </p:txBody>
      </p:sp>
      <p:sp>
        <p:nvSpPr>
          <p:cNvPr id="4" name="Text Placeholder 3">
            <a:extLst>
              <a:ext uri="{FF2B5EF4-FFF2-40B4-BE49-F238E27FC236}">
                <a16:creationId xmlns:a16="http://schemas.microsoft.com/office/drawing/2014/main" id="{F1BCD012-6645-C52B-2397-3BAC0FB3379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02589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4B60-63B1-7B80-AA20-60EAA1AAB2FC}"/>
              </a:ext>
            </a:extLst>
          </p:cNvPr>
          <p:cNvSpPr>
            <a:spLocks noGrp="1"/>
          </p:cNvSpPr>
          <p:nvPr>
            <p:ph type="title"/>
          </p:nvPr>
        </p:nvSpPr>
        <p:spPr/>
        <p:txBody>
          <a:bodyPr/>
          <a:lstStyle/>
          <a:p>
            <a:pPr algn="ctr"/>
            <a:r>
              <a:rPr lang="en-US" b="1" dirty="0"/>
              <a:t>Coping with Confounders</a:t>
            </a:r>
          </a:p>
        </p:txBody>
      </p:sp>
      <p:sp>
        <p:nvSpPr>
          <p:cNvPr id="3" name="Text Placeholder 2">
            <a:extLst>
              <a:ext uri="{FF2B5EF4-FFF2-40B4-BE49-F238E27FC236}">
                <a16:creationId xmlns:a16="http://schemas.microsoft.com/office/drawing/2014/main" id="{6E9C8DCC-3B6D-4FCB-6430-76A56463C22C}"/>
              </a:ext>
            </a:extLst>
          </p:cNvPr>
          <p:cNvSpPr>
            <a:spLocks noGrp="1"/>
          </p:cNvSpPr>
          <p:nvPr>
            <p:ph type="body" sz="quarter" idx="10"/>
          </p:nvPr>
        </p:nvSpPr>
        <p:spPr>
          <a:xfrm>
            <a:off x="828675" y="1652475"/>
            <a:ext cx="7500938" cy="4040188"/>
          </a:xfrm>
        </p:spPr>
        <p:txBody>
          <a:bodyPr/>
          <a:lstStyle/>
          <a:p>
            <a:pPr marL="342900" indent="-342900">
              <a:buFont typeface="Arial" panose="020B0604020202020204" pitchFamily="34" charset="0"/>
              <a:buChar char="•"/>
            </a:pPr>
            <a:r>
              <a:rPr lang="en-US" sz="3200" b="0" dirty="0"/>
              <a:t>At the Design Stage</a:t>
            </a:r>
          </a:p>
          <a:p>
            <a:pPr marL="660400" lvl="1" indent="-342900">
              <a:buFont typeface="Arial" panose="020B0604020202020204" pitchFamily="34" charset="0"/>
              <a:buChar char="•"/>
            </a:pPr>
            <a:r>
              <a:rPr lang="en-US" sz="2400" b="0" dirty="0">
                <a:solidFill>
                  <a:srgbClr val="FF0000"/>
                </a:solidFill>
              </a:rPr>
              <a:t>Specification </a:t>
            </a:r>
          </a:p>
          <a:p>
            <a:pPr marL="660400" lvl="1" indent="-342900">
              <a:buFont typeface="Arial" panose="020B0604020202020204" pitchFamily="34" charset="0"/>
              <a:buChar char="•"/>
            </a:pPr>
            <a:r>
              <a:rPr lang="en-US" sz="2400" dirty="0">
                <a:solidFill>
                  <a:srgbClr val="FF0000"/>
                </a:solidFill>
              </a:rPr>
              <a:t>Matching</a:t>
            </a:r>
          </a:p>
          <a:p>
            <a:pPr marL="660400" lvl="1" indent="-342900">
              <a:buFont typeface="Arial" panose="020B0604020202020204" pitchFamily="34" charset="0"/>
              <a:buChar char="•"/>
            </a:pPr>
            <a:r>
              <a:rPr lang="en-US" sz="2400" b="0" dirty="0">
                <a:solidFill>
                  <a:srgbClr val="FF0000"/>
                </a:solidFill>
              </a:rPr>
              <a:t>Opportunistic Studies</a:t>
            </a:r>
          </a:p>
          <a:p>
            <a:pPr marL="342900" indent="-342900">
              <a:buFont typeface="Arial" panose="020B0604020202020204" pitchFamily="34" charset="0"/>
              <a:buChar char="•"/>
            </a:pPr>
            <a:r>
              <a:rPr lang="en-US" sz="3200" b="0" dirty="0"/>
              <a:t>At the Analytic Phase</a:t>
            </a:r>
          </a:p>
          <a:p>
            <a:pPr marL="660400" lvl="1" indent="-342900">
              <a:buFont typeface="Arial" panose="020B0604020202020204" pitchFamily="34" charset="0"/>
              <a:buChar char="•"/>
            </a:pPr>
            <a:r>
              <a:rPr lang="en-US" sz="2400" b="0" dirty="0">
                <a:solidFill>
                  <a:srgbClr val="FF0000"/>
                </a:solidFill>
              </a:rPr>
              <a:t>Stratification (Effect Modification)</a:t>
            </a:r>
          </a:p>
          <a:p>
            <a:pPr marL="660400" lvl="1" indent="-342900">
              <a:buFont typeface="Arial" panose="020B0604020202020204" pitchFamily="34" charset="0"/>
              <a:buChar char="•"/>
            </a:pPr>
            <a:r>
              <a:rPr lang="en-US" sz="2400" dirty="0">
                <a:solidFill>
                  <a:srgbClr val="FF0000"/>
                </a:solidFill>
              </a:rPr>
              <a:t>Statistical Adjustment</a:t>
            </a:r>
          </a:p>
          <a:p>
            <a:pPr marL="660400" lvl="1" indent="-342900">
              <a:buFont typeface="Arial" panose="020B0604020202020204" pitchFamily="34" charset="0"/>
              <a:buChar char="•"/>
            </a:pPr>
            <a:r>
              <a:rPr lang="en-US" sz="2400" b="0" dirty="0">
                <a:solidFill>
                  <a:srgbClr val="FF0000"/>
                </a:solidFill>
              </a:rPr>
              <a:t>Propensity Scores</a:t>
            </a:r>
          </a:p>
        </p:txBody>
      </p:sp>
      <p:sp>
        <p:nvSpPr>
          <p:cNvPr id="4" name="Text Placeholder 3">
            <a:extLst>
              <a:ext uri="{FF2B5EF4-FFF2-40B4-BE49-F238E27FC236}">
                <a16:creationId xmlns:a16="http://schemas.microsoft.com/office/drawing/2014/main" id="{F1BCD012-6645-C52B-2397-3BAC0FB3379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1556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4B60-63B1-7B80-AA20-60EAA1AAB2FC}"/>
              </a:ext>
            </a:extLst>
          </p:cNvPr>
          <p:cNvSpPr>
            <a:spLocks noGrp="1"/>
          </p:cNvSpPr>
          <p:nvPr>
            <p:ph type="title"/>
          </p:nvPr>
        </p:nvSpPr>
        <p:spPr>
          <a:xfrm>
            <a:off x="710141" y="363013"/>
            <a:ext cx="7500939" cy="561600"/>
          </a:xfrm>
        </p:spPr>
        <p:txBody>
          <a:bodyPr/>
          <a:lstStyle/>
          <a:p>
            <a:pPr algn="ctr"/>
            <a:r>
              <a:rPr lang="en-US" sz="3200" b="1" dirty="0"/>
              <a:t>Coping with Confounding: </a:t>
            </a:r>
            <a:r>
              <a:rPr lang="en-US" sz="3200" b="1" dirty="0">
                <a:solidFill>
                  <a:srgbClr val="FF0000"/>
                </a:solidFill>
              </a:rPr>
              <a:t>Design Stage</a:t>
            </a:r>
          </a:p>
        </p:txBody>
      </p:sp>
      <p:sp>
        <p:nvSpPr>
          <p:cNvPr id="3" name="Text Placeholder 2">
            <a:extLst>
              <a:ext uri="{FF2B5EF4-FFF2-40B4-BE49-F238E27FC236}">
                <a16:creationId xmlns:a16="http://schemas.microsoft.com/office/drawing/2014/main" id="{6E9C8DCC-3B6D-4FCB-6430-76A56463C22C}"/>
              </a:ext>
            </a:extLst>
          </p:cNvPr>
          <p:cNvSpPr>
            <a:spLocks noGrp="1"/>
          </p:cNvSpPr>
          <p:nvPr>
            <p:ph type="body" sz="quarter" idx="10"/>
          </p:nvPr>
        </p:nvSpPr>
        <p:spPr>
          <a:xfrm>
            <a:off x="209815" y="1205413"/>
            <a:ext cx="8501592" cy="4040188"/>
          </a:xfrm>
        </p:spPr>
        <p:txBody>
          <a:bodyPr/>
          <a:lstStyle/>
          <a:p>
            <a:pPr marL="660400" lvl="1" indent="-342900">
              <a:buFont typeface="Arial" panose="020B0604020202020204" pitchFamily="34" charset="0"/>
              <a:buChar char="•"/>
            </a:pPr>
            <a:r>
              <a:rPr lang="en-US" sz="2800" b="0" dirty="0">
                <a:solidFill>
                  <a:srgbClr val="FF0000"/>
                </a:solidFill>
              </a:rPr>
              <a:t>Specification:</a:t>
            </a:r>
            <a:r>
              <a:rPr lang="en-US" sz="2400" b="0" dirty="0">
                <a:solidFill>
                  <a:srgbClr val="FF0000"/>
                </a:solidFill>
              </a:rPr>
              <a:t> </a:t>
            </a:r>
            <a:r>
              <a:rPr lang="en-US" sz="2400" b="0" dirty="0"/>
              <a:t>restrict inclusion criteria to one level of the confounder (e.g. non-smokers if you believe smoking is a confounder)</a:t>
            </a:r>
          </a:p>
          <a:p>
            <a:pPr marL="660400" lvl="1" indent="-342900">
              <a:buFont typeface="Arial" panose="020B0604020202020204" pitchFamily="34" charset="0"/>
              <a:buChar char="•"/>
            </a:pPr>
            <a:r>
              <a:rPr lang="en-US" sz="2800" dirty="0">
                <a:solidFill>
                  <a:srgbClr val="FF0000"/>
                </a:solidFill>
              </a:rPr>
              <a:t>Matching: </a:t>
            </a:r>
            <a:r>
              <a:rPr lang="en-US" sz="2400" dirty="0"/>
              <a:t>for case-control studies, select cases and controls with matching values of the confounding variables (preserves generalizability as all levels of confounders can be include)</a:t>
            </a:r>
          </a:p>
          <a:p>
            <a:pPr marL="660400" lvl="1" indent="-342900">
              <a:buFont typeface="Arial" panose="020B0604020202020204" pitchFamily="34" charset="0"/>
              <a:buChar char="•"/>
            </a:pPr>
            <a:r>
              <a:rPr lang="en-US" sz="2800" dirty="0">
                <a:solidFill>
                  <a:srgbClr val="FF0000"/>
                </a:solidFill>
              </a:rPr>
              <a:t>Opportunistic Studies:  </a:t>
            </a:r>
            <a:r>
              <a:rPr lang="en-US" sz="2400" dirty="0"/>
              <a:t>situation where confounders can be controlled without manipulation</a:t>
            </a:r>
          </a:p>
          <a:p>
            <a:pPr marL="466725" lvl="3" indent="0">
              <a:spcBef>
                <a:spcPts val="0"/>
              </a:spcBef>
            </a:pPr>
            <a:r>
              <a:rPr lang="en-US" dirty="0"/>
              <a:t> 	</a:t>
            </a:r>
            <a:r>
              <a:rPr lang="en-US" dirty="0">
                <a:solidFill>
                  <a:srgbClr val="0071BC"/>
                </a:solidFill>
              </a:rPr>
              <a:t>Case-crossover studies</a:t>
            </a:r>
          </a:p>
          <a:p>
            <a:pPr marL="466725" lvl="3" indent="0">
              <a:spcBef>
                <a:spcPts val="0"/>
              </a:spcBef>
            </a:pPr>
            <a:r>
              <a:rPr lang="en-US" dirty="0"/>
              <a:t>  	</a:t>
            </a:r>
            <a:r>
              <a:rPr lang="en-US" dirty="0">
                <a:solidFill>
                  <a:srgbClr val="0071BC"/>
                </a:solidFill>
              </a:rPr>
              <a:t>Natural experiments </a:t>
            </a:r>
            <a:r>
              <a:rPr lang="en-US" dirty="0"/>
              <a:t>ex. Nursing home outcomes admitted during the</a:t>
            </a:r>
          </a:p>
          <a:p>
            <a:pPr marL="466725" lvl="3" indent="0">
              <a:spcBef>
                <a:spcPts val="0"/>
              </a:spcBef>
              <a:buNone/>
            </a:pPr>
            <a:r>
              <a:rPr lang="en-US" dirty="0"/>
              <a:t>	 week vs weekend</a:t>
            </a:r>
          </a:p>
          <a:p>
            <a:pPr marL="466725" lvl="3" indent="0">
              <a:spcBef>
                <a:spcPts val="0"/>
              </a:spcBef>
            </a:pPr>
            <a:r>
              <a:rPr lang="en-US" dirty="0"/>
              <a:t> 	</a:t>
            </a:r>
            <a:r>
              <a:rPr lang="en-US" dirty="0">
                <a:solidFill>
                  <a:srgbClr val="0071BC"/>
                </a:solidFill>
              </a:rPr>
              <a:t>Mendelian Randomization  </a:t>
            </a:r>
            <a:r>
              <a:rPr lang="en-US" dirty="0"/>
              <a:t>utilize the gene for a trait rather than a trait</a:t>
            </a:r>
          </a:p>
          <a:p>
            <a:pPr marL="466725" lvl="3" indent="0">
              <a:spcBef>
                <a:spcPts val="0"/>
              </a:spcBef>
              <a:buNone/>
            </a:pPr>
            <a:r>
              <a:rPr lang="en-US" dirty="0"/>
              <a:t>	 that can be self-selected, </a:t>
            </a:r>
            <a:r>
              <a:rPr lang="en-US" dirty="0" err="1"/>
              <a:t>e.g.use</a:t>
            </a:r>
            <a:r>
              <a:rPr lang="en-US" dirty="0"/>
              <a:t> polymorphism for susceptibility used 	for exposed/unexposed status</a:t>
            </a:r>
          </a:p>
          <a:p>
            <a:pPr marL="660400" lvl="1" indent="-342900">
              <a:buFont typeface="Arial" panose="020B0604020202020204" pitchFamily="34" charset="0"/>
              <a:buChar char="•"/>
            </a:pPr>
            <a:endParaRPr lang="en-US" sz="2400" dirty="0"/>
          </a:p>
          <a:p>
            <a:pPr lvl="1" indent="0">
              <a:buNone/>
            </a:pPr>
            <a:endParaRPr lang="en-US" sz="2400" b="0" dirty="0">
              <a:solidFill>
                <a:srgbClr val="FF0000"/>
              </a:solidFill>
            </a:endParaRPr>
          </a:p>
        </p:txBody>
      </p:sp>
      <p:sp>
        <p:nvSpPr>
          <p:cNvPr id="4" name="Text Placeholder 3">
            <a:extLst>
              <a:ext uri="{FF2B5EF4-FFF2-40B4-BE49-F238E27FC236}">
                <a16:creationId xmlns:a16="http://schemas.microsoft.com/office/drawing/2014/main" id="{F1BCD012-6645-C52B-2397-3BAC0FB3379A}"/>
              </a:ext>
            </a:extLst>
          </p:cNvPr>
          <p:cNvSpPr>
            <a:spLocks noGrp="1"/>
          </p:cNvSpPr>
          <p:nvPr>
            <p:ph type="body" sz="quarter" idx="11"/>
          </p:nvPr>
        </p:nvSpPr>
        <p:spPr>
          <a:xfrm>
            <a:off x="821531" y="643813"/>
            <a:ext cx="7500938" cy="276225"/>
          </a:xfrm>
        </p:spPr>
        <p:txBody>
          <a:bodyPr/>
          <a:lstStyle/>
          <a:p>
            <a:r>
              <a:rPr lang="en-US" dirty="0"/>
              <a:t> </a:t>
            </a:r>
          </a:p>
        </p:txBody>
      </p:sp>
    </p:spTree>
    <p:extLst>
      <p:ext uri="{BB962C8B-B14F-4D97-AF65-F5344CB8AC3E}">
        <p14:creationId xmlns:p14="http://schemas.microsoft.com/office/powerpoint/2010/main" val="156727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571666"/>
            <a:ext cx="7500939" cy="561600"/>
          </a:xfrm>
        </p:spPr>
        <p:txBody>
          <a:bodyPr/>
          <a:lstStyle/>
          <a:p>
            <a:pPr algn="ctr"/>
            <a:r>
              <a:rPr lang="en-US" sz="4400" b="1" dirty="0"/>
              <a:t>Class 5 Lecture Outline</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1134532" y="1799389"/>
            <a:ext cx="8119535" cy="5058611"/>
          </a:xfrm>
        </p:spPr>
        <p:txBody>
          <a:bodyPr/>
          <a:lstStyle/>
          <a:p>
            <a:pPr marL="571500" indent="-571500">
              <a:buAutoNum type="romanUcPeriod"/>
            </a:pPr>
            <a:r>
              <a:rPr lang="en-US" sz="3200" b="0" dirty="0"/>
              <a:t>Linear Regression</a:t>
            </a:r>
          </a:p>
          <a:p>
            <a:pPr lvl="1" indent="0">
              <a:buNone/>
            </a:pPr>
            <a:r>
              <a:rPr lang="en-US" sz="2800" dirty="0"/>
              <a:t>	a. What it is</a:t>
            </a:r>
          </a:p>
          <a:p>
            <a:pPr lvl="1" indent="0">
              <a:buNone/>
            </a:pPr>
            <a:r>
              <a:rPr lang="en-US" sz="2800" dirty="0"/>
              <a:t>	b. How it works</a:t>
            </a:r>
          </a:p>
          <a:p>
            <a:pPr lvl="1" indent="0">
              <a:buNone/>
            </a:pPr>
            <a:r>
              <a:rPr lang="en-US" sz="2800" dirty="0"/>
              <a:t>	c. How to interpret it	</a:t>
            </a:r>
          </a:p>
          <a:p>
            <a:pPr marL="0" lvl="2" indent="0">
              <a:spcBef>
                <a:spcPts val="0"/>
              </a:spcBef>
              <a:buNone/>
            </a:pPr>
            <a:endParaRPr lang="en-US" sz="800" b="0" dirty="0"/>
          </a:p>
          <a:p>
            <a:pPr marL="571500" indent="-571500">
              <a:buAutoNum type="romanUcPeriod" startAt="2"/>
            </a:pPr>
            <a:r>
              <a:rPr lang="en-US" sz="3200" b="0" dirty="0"/>
              <a:t>Confounding</a:t>
            </a:r>
          </a:p>
          <a:p>
            <a:pPr marL="571500" indent="-571500">
              <a:buAutoNum type="romanUcPeriod" startAt="2"/>
            </a:pPr>
            <a:r>
              <a:rPr lang="en-US" sz="3200" b="0" dirty="0"/>
              <a:t>Sophisticated Example</a:t>
            </a:r>
          </a:p>
          <a:p>
            <a:pPr marL="0" lvl="1" indent="0">
              <a:spcBef>
                <a:spcPts val="0"/>
              </a:spcBef>
              <a:buNone/>
            </a:pPr>
            <a:r>
              <a:rPr lang="en-US" sz="3200" b="0" dirty="0"/>
              <a:t>	</a:t>
            </a:r>
          </a:p>
          <a:p>
            <a:endParaRPr lang="en-US" sz="3200" b="0" dirty="0"/>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endParaRPr lang="en-US" sz="2400" b="0" dirty="0"/>
          </a:p>
          <a:p>
            <a:endParaRPr lang="en-US" dirty="0"/>
          </a:p>
        </p:txBody>
      </p:sp>
    </p:spTree>
    <p:extLst>
      <p:ext uri="{BB962C8B-B14F-4D97-AF65-F5344CB8AC3E}">
        <p14:creationId xmlns:p14="http://schemas.microsoft.com/office/powerpoint/2010/main" val="35302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4B60-63B1-7B80-AA20-60EAA1AAB2FC}"/>
              </a:ext>
            </a:extLst>
          </p:cNvPr>
          <p:cNvSpPr>
            <a:spLocks noGrp="1"/>
          </p:cNvSpPr>
          <p:nvPr>
            <p:ph type="title"/>
          </p:nvPr>
        </p:nvSpPr>
        <p:spPr>
          <a:xfrm>
            <a:off x="710142" y="406419"/>
            <a:ext cx="7500939" cy="561600"/>
          </a:xfrm>
        </p:spPr>
        <p:txBody>
          <a:bodyPr/>
          <a:lstStyle/>
          <a:p>
            <a:pPr algn="ctr"/>
            <a:r>
              <a:rPr lang="en-US" sz="3200" b="1" dirty="0"/>
              <a:t>Coping with Confounding: </a:t>
            </a:r>
            <a:r>
              <a:rPr lang="en-US" sz="3200" b="1" dirty="0">
                <a:solidFill>
                  <a:srgbClr val="FF0000"/>
                </a:solidFill>
              </a:rPr>
              <a:t>Analytic Stage</a:t>
            </a:r>
          </a:p>
        </p:txBody>
      </p:sp>
      <p:sp>
        <p:nvSpPr>
          <p:cNvPr id="3" name="Text Placeholder 2">
            <a:extLst>
              <a:ext uri="{FF2B5EF4-FFF2-40B4-BE49-F238E27FC236}">
                <a16:creationId xmlns:a16="http://schemas.microsoft.com/office/drawing/2014/main" id="{6E9C8DCC-3B6D-4FCB-6430-76A56463C22C}"/>
              </a:ext>
            </a:extLst>
          </p:cNvPr>
          <p:cNvSpPr>
            <a:spLocks noGrp="1"/>
          </p:cNvSpPr>
          <p:nvPr>
            <p:ph type="body" sz="quarter" idx="10"/>
          </p:nvPr>
        </p:nvSpPr>
        <p:spPr>
          <a:xfrm>
            <a:off x="209815" y="1272800"/>
            <a:ext cx="8501592" cy="4040188"/>
          </a:xfrm>
        </p:spPr>
        <p:txBody>
          <a:bodyPr/>
          <a:lstStyle/>
          <a:p>
            <a:pPr marL="250825" lvl="2" indent="0">
              <a:spcBef>
                <a:spcPts val="0"/>
              </a:spcBef>
            </a:pPr>
            <a:r>
              <a:rPr lang="en-US" sz="2400" b="0" dirty="0">
                <a:solidFill>
                  <a:srgbClr val="FF0000"/>
                </a:solidFill>
              </a:rPr>
              <a:t>   </a:t>
            </a:r>
            <a:r>
              <a:rPr lang="en-US" sz="2800" b="0" dirty="0">
                <a:solidFill>
                  <a:srgbClr val="FF0000"/>
                </a:solidFill>
              </a:rPr>
              <a:t>Stratification (Effect Modification): </a:t>
            </a:r>
          </a:p>
          <a:p>
            <a:pPr marL="466725" lvl="3" indent="0">
              <a:spcBef>
                <a:spcPts val="0"/>
              </a:spcBef>
            </a:pPr>
            <a:r>
              <a:rPr lang="en-US" sz="2400" dirty="0">
                <a:solidFill>
                  <a:srgbClr val="FF0000"/>
                </a:solidFill>
              </a:rPr>
              <a:t>  </a:t>
            </a:r>
            <a:r>
              <a:rPr lang="en-US" sz="2400" b="0" dirty="0"/>
              <a:t>stratify analyses on levels of the confounder </a:t>
            </a:r>
          </a:p>
          <a:p>
            <a:pPr marL="466725" lvl="3" indent="0">
              <a:spcBef>
                <a:spcPts val="0"/>
              </a:spcBef>
            </a:pPr>
            <a:r>
              <a:rPr lang="en-US" sz="2400" dirty="0"/>
              <a:t>  </a:t>
            </a:r>
            <a:r>
              <a:rPr lang="en-US" sz="2400" b="0" dirty="0"/>
              <a:t>c</a:t>
            </a:r>
            <a:r>
              <a:rPr lang="en-US" sz="2400" dirty="0"/>
              <a:t>ompares results of same status, e.g. smokers vs non-smokers</a:t>
            </a:r>
          </a:p>
          <a:p>
            <a:pPr marL="466725" lvl="3" indent="0">
              <a:spcBef>
                <a:spcPts val="0"/>
              </a:spcBef>
            </a:pPr>
            <a:r>
              <a:rPr lang="en-US" sz="2400" dirty="0"/>
              <a:t>  check for interactions</a:t>
            </a:r>
            <a:endParaRPr lang="en-US" sz="2400" b="0" dirty="0"/>
          </a:p>
          <a:p>
            <a:pPr marL="660400" lvl="1" indent="-342900">
              <a:buFont typeface="Arial" panose="020B0604020202020204" pitchFamily="34" charset="0"/>
              <a:buChar char="•"/>
            </a:pPr>
            <a:r>
              <a:rPr lang="en-US" sz="2800" b="1" dirty="0">
                <a:solidFill>
                  <a:srgbClr val="FF0000"/>
                </a:solidFill>
              </a:rPr>
              <a:t>Statistical Adjustment </a:t>
            </a:r>
            <a:r>
              <a:rPr lang="en-US" sz="2400" dirty="0"/>
              <a:t>can control confounders simultaneously</a:t>
            </a:r>
          </a:p>
          <a:p>
            <a:pPr marL="660400" lvl="1" indent="-342900">
              <a:buFont typeface="Arial" panose="020B0604020202020204" pitchFamily="34" charset="0"/>
              <a:buChar char="•"/>
            </a:pPr>
            <a:endParaRPr lang="en-US" sz="800" b="1" dirty="0">
              <a:solidFill>
                <a:srgbClr val="FF0000"/>
              </a:solidFill>
            </a:endParaRPr>
          </a:p>
          <a:p>
            <a:pPr marL="250825" lvl="2" indent="0">
              <a:spcBef>
                <a:spcPts val="0"/>
              </a:spcBef>
            </a:pPr>
            <a:r>
              <a:rPr lang="en-US" sz="2400" b="0" dirty="0">
                <a:solidFill>
                  <a:srgbClr val="FF0000"/>
                </a:solidFill>
              </a:rPr>
              <a:t>     </a:t>
            </a:r>
            <a:r>
              <a:rPr lang="en-US" sz="2800" b="0" dirty="0">
                <a:solidFill>
                  <a:srgbClr val="FF0000"/>
                </a:solidFill>
              </a:rPr>
              <a:t>Propensity Scores: </a:t>
            </a:r>
          </a:p>
          <a:p>
            <a:pPr marL="466725" lvl="3" indent="0">
              <a:spcBef>
                <a:spcPts val="0"/>
              </a:spcBef>
            </a:pPr>
            <a:r>
              <a:rPr lang="en-US" sz="2400" dirty="0">
                <a:solidFill>
                  <a:srgbClr val="FF0000"/>
                </a:solidFill>
              </a:rPr>
              <a:t>   </a:t>
            </a:r>
            <a:r>
              <a:rPr lang="en-US" sz="2400" b="0" dirty="0"/>
              <a:t>create a multivariate model to predict a score of all potential</a:t>
            </a:r>
          </a:p>
          <a:p>
            <a:pPr marL="466725" lvl="3" indent="0">
              <a:spcBef>
                <a:spcPts val="0"/>
              </a:spcBef>
              <a:buNone/>
            </a:pPr>
            <a:r>
              <a:rPr lang="en-US" sz="2400" b="0" dirty="0"/>
              <a:t>	confounders </a:t>
            </a:r>
          </a:p>
          <a:p>
            <a:pPr marL="466725" lvl="3" indent="0">
              <a:spcBef>
                <a:spcPts val="0"/>
              </a:spcBef>
            </a:pPr>
            <a:r>
              <a:rPr lang="en-US" sz="2400" b="0" dirty="0"/>
              <a:t>   Subjects can be assigned a predicted probability for the</a:t>
            </a:r>
          </a:p>
          <a:p>
            <a:pPr marL="466725" lvl="3" indent="0">
              <a:spcBef>
                <a:spcPts val="0"/>
              </a:spcBef>
              <a:buNone/>
            </a:pPr>
            <a:r>
              <a:rPr lang="en-US" sz="2400" b="0" dirty="0"/>
              <a:t>      exposure (e.g. treatment) </a:t>
            </a:r>
          </a:p>
          <a:p>
            <a:pPr marL="466725" lvl="3" indent="0">
              <a:spcBef>
                <a:spcPts val="0"/>
              </a:spcBef>
            </a:pPr>
            <a:r>
              <a:rPr lang="en-US" sz="2400" dirty="0"/>
              <a:t>   </a:t>
            </a:r>
            <a:r>
              <a:rPr lang="en-US" sz="2400" b="0" dirty="0"/>
              <a:t>Match on the propensity score</a:t>
            </a:r>
          </a:p>
          <a:p>
            <a:pPr marL="660400" lvl="1" indent="-342900">
              <a:buFont typeface="Arial" panose="020B0604020202020204" pitchFamily="34" charset="0"/>
              <a:buChar char="•"/>
            </a:pPr>
            <a:endParaRPr lang="en-US" sz="2400" dirty="0"/>
          </a:p>
          <a:p>
            <a:pPr lvl="1" indent="0">
              <a:buNone/>
            </a:pPr>
            <a:endParaRPr lang="en-US" sz="2400" b="0" dirty="0">
              <a:solidFill>
                <a:srgbClr val="FF0000"/>
              </a:solidFill>
            </a:endParaRPr>
          </a:p>
        </p:txBody>
      </p:sp>
      <p:sp>
        <p:nvSpPr>
          <p:cNvPr id="4" name="Text Placeholder 3">
            <a:extLst>
              <a:ext uri="{FF2B5EF4-FFF2-40B4-BE49-F238E27FC236}">
                <a16:creationId xmlns:a16="http://schemas.microsoft.com/office/drawing/2014/main" id="{F1BCD012-6645-C52B-2397-3BAC0FB3379A}"/>
              </a:ext>
            </a:extLst>
          </p:cNvPr>
          <p:cNvSpPr>
            <a:spLocks noGrp="1"/>
          </p:cNvSpPr>
          <p:nvPr>
            <p:ph type="body" sz="quarter" idx="11"/>
          </p:nvPr>
        </p:nvSpPr>
        <p:spPr>
          <a:xfrm>
            <a:off x="821531" y="643813"/>
            <a:ext cx="7500938" cy="276225"/>
          </a:xfrm>
        </p:spPr>
        <p:txBody>
          <a:bodyPr/>
          <a:lstStyle/>
          <a:p>
            <a:r>
              <a:rPr lang="en-US" dirty="0"/>
              <a:t> </a:t>
            </a:r>
          </a:p>
        </p:txBody>
      </p:sp>
    </p:spTree>
    <p:extLst>
      <p:ext uri="{BB962C8B-B14F-4D97-AF65-F5344CB8AC3E}">
        <p14:creationId xmlns:p14="http://schemas.microsoft.com/office/powerpoint/2010/main" val="223678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6C8B-DFDD-B0F1-7BD5-AD087BEA7846}"/>
              </a:ext>
            </a:extLst>
          </p:cNvPr>
          <p:cNvSpPr>
            <a:spLocks noGrp="1"/>
          </p:cNvSpPr>
          <p:nvPr>
            <p:ph type="title"/>
          </p:nvPr>
        </p:nvSpPr>
        <p:spPr>
          <a:xfrm>
            <a:off x="821531" y="1240212"/>
            <a:ext cx="7500939" cy="561600"/>
          </a:xfrm>
        </p:spPr>
        <p:txBody>
          <a:bodyPr/>
          <a:lstStyle/>
          <a:p>
            <a:pPr algn="ctr"/>
            <a:br>
              <a:rPr lang="en-US" sz="3600" i="0" u="none" strike="noStrike" baseline="0" dirty="0">
                <a:solidFill>
                  <a:srgbClr val="339AFF"/>
                </a:solidFill>
              </a:rPr>
            </a:br>
            <a:br>
              <a:rPr lang="en-US" sz="3600" i="0" u="none" strike="noStrike" baseline="0" dirty="0">
                <a:solidFill>
                  <a:srgbClr val="339AFF"/>
                </a:solidFill>
              </a:rPr>
            </a:br>
            <a:br>
              <a:rPr lang="en-US" sz="3600" i="0" u="none" strike="noStrike" baseline="0" dirty="0">
                <a:solidFill>
                  <a:srgbClr val="339AFF"/>
                </a:solidFill>
              </a:rPr>
            </a:br>
            <a:r>
              <a:rPr lang="en-US" sz="3600" b="1" i="0" u="none" strike="noStrike" baseline="0" dirty="0">
                <a:solidFill>
                  <a:srgbClr val="339AFF"/>
                </a:solidFill>
              </a:rPr>
              <a:t>EXAMPLE 9.1 </a:t>
            </a:r>
            <a:r>
              <a:rPr lang="en-US" sz="3600" b="1" i="0" u="none" strike="noStrike" baseline="0" dirty="0">
                <a:solidFill>
                  <a:srgbClr val="FF0000"/>
                </a:solidFill>
              </a:rPr>
              <a:t>Propensity Analysis</a:t>
            </a:r>
            <a:br>
              <a:rPr lang="en-US" sz="3600" b="1" i="0" u="none" strike="noStrike" baseline="0" dirty="0">
                <a:solidFill>
                  <a:srgbClr val="00D252"/>
                </a:solidFill>
              </a:rPr>
            </a:br>
            <a:endParaRPr lang="en-US" b="1" dirty="0"/>
          </a:p>
        </p:txBody>
      </p:sp>
      <p:sp>
        <p:nvSpPr>
          <p:cNvPr id="3" name="Text Placeholder 2">
            <a:extLst>
              <a:ext uri="{FF2B5EF4-FFF2-40B4-BE49-F238E27FC236}">
                <a16:creationId xmlns:a16="http://schemas.microsoft.com/office/drawing/2014/main" id="{B4C1784E-EF2C-4616-1C17-1C4D7DFB57EB}"/>
              </a:ext>
            </a:extLst>
          </p:cNvPr>
          <p:cNvSpPr>
            <a:spLocks noGrp="1"/>
          </p:cNvSpPr>
          <p:nvPr>
            <p:ph type="body" sz="quarter" idx="10"/>
          </p:nvPr>
        </p:nvSpPr>
        <p:spPr>
          <a:xfrm>
            <a:off x="821531" y="1617133"/>
            <a:ext cx="7500938" cy="4179888"/>
          </a:xfrm>
        </p:spPr>
        <p:txBody>
          <a:bodyPr/>
          <a:lstStyle/>
          <a:p>
            <a:pPr algn="l"/>
            <a:r>
              <a:rPr lang="en-US" sz="2400" b="0" i="0" u="none" strike="noStrike" baseline="0" dirty="0">
                <a:solidFill>
                  <a:srgbClr val="000000"/>
                </a:solidFill>
              </a:rPr>
              <a:t>Gum et al. prospectively studied 6,174 consecutive adults undergoing stress echocardiography, 2,310 of whom (37%) were taking aspirin and 276 of whom died in the 3.1-year follow-up period. </a:t>
            </a:r>
            <a:r>
              <a:rPr lang="en-US" sz="2400" b="0" i="0" u="none" strike="noStrike" baseline="0" dirty="0">
                <a:solidFill>
                  <a:srgbClr val="FF0000"/>
                </a:solidFill>
              </a:rPr>
              <a:t>In unadjusted analyses, aspirin use was not associated with mortality </a:t>
            </a:r>
            <a:r>
              <a:rPr lang="en-US" sz="2400" b="0" i="0" u="none" strike="noStrike" baseline="0" dirty="0">
                <a:solidFill>
                  <a:srgbClr val="000000"/>
                </a:solidFill>
              </a:rPr>
              <a:t>(4.5% in both groups). However, when 1,351 patients who had received aspirin were </a:t>
            </a:r>
            <a:r>
              <a:rPr lang="en-US" sz="2400" b="0" i="0" u="none" strike="noStrike" baseline="0" dirty="0">
                <a:solidFill>
                  <a:srgbClr val="FF0000"/>
                </a:solidFill>
              </a:rPr>
              <a:t>matched to 1,351 patients with the same propensity </a:t>
            </a:r>
            <a:r>
              <a:rPr lang="en-US" sz="2400" b="0" i="0" u="none" strike="noStrike" baseline="0" dirty="0">
                <a:solidFill>
                  <a:srgbClr val="000000"/>
                </a:solidFill>
              </a:rPr>
              <a:t>to receive aspirin but who did not, </a:t>
            </a:r>
            <a:r>
              <a:rPr lang="en-US" sz="2400" b="0" i="0" u="none" strike="noStrike" baseline="0" dirty="0">
                <a:solidFill>
                  <a:srgbClr val="FF0000"/>
                </a:solidFill>
              </a:rPr>
              <a:t>mortality was 47% lower in those treated (</a:t>
            </a:r>
            <a:r>
              <a:rPr lang="en-US" sz="2400" b="0" i="1" u="none" strike="noStrike" baseline="0" dirty="0">
                <a:solidFill>
                  <a:srgbClr val="FF0000"/>
                </a:solidFill>
              </a:rPr>
              <a:t>P </a:t>
            </a:r>
            <a:r>
              <a:rPr lang="en-US" sz="2400" b="0" i="0" u="none" strike="noStrike" baseline="0" dirty="0">
                <a:solidFill>
                  <a:srgbClr val="FF0000"/>
                </a:solidFill>
              </a:rPr>
              <a:t>= 0.002).</a:t>
            </a:r>
          </a:p>
          <a:p>
            <a:pPr algn="l"/>
            <a:endParaRPr lang="en-US" sz="1400" b="0" i="0" u="none" strike="noStrike" baseline="0" dirty="0"/>
          </a:p>
          <a:p>
            <a:pPr algn="l"/>
            <a:r>
              <a:rPr lang="en-US" sz="1400" b="0" i="0" u="none" strike="noStrike" baseline="0" dirty="0"/>
              <a:t>Gum PA, </a:t>
            </a:r>
            <a:r>
              <a:rPr lang="en-US" sz="1400" b="0" i="0" u="none" strike="noStrike" baseline="0" dirty="0" err="1"/>
              <a:t>Thamilarasan</a:t>
            </a:r>
            <a:r>
              <a:rPr lang="en-US" sz="1400" b="0" i="0" u="none" strike="noStrike" baseline="0" dirty="0"/>
              <a:t> M, Watanabe J, et al. Aspirin use and all-cause mortality among patients being evaluated for known or suspected coronary artery disease: A propensity analysis. </a:t>
            </a:r>
            <a:r>
              <a:rPr lang="en-US" sz="1400" b="0" i="1" u="none" strike="noStrike" baseline="0" dirty="0"/>
              <a:t>JAMA </a:t>
            </a:r>
            <a:r>
              <a:rPr lang="en-US" sz="1400" b="0" i="0" u="none" strike="noStrike" baseline="0" dirty="0"/>
              <a:t>2001;286(10):1187–1194</a:t>
            </a:r>
            <a:endParaRPr lang="en-US" sz="1400" dirty="0"/>
          </a:p>
        </p:txBody>
      </p:sp>
    </p:spTree>
    <p:extLst>
      <p:ext uri="{BB962C8B-B14F-4D97-AF65-F5344CB8AC3E}">
        <p14:creationId xmlns:p14="http://schemas.microsoft.com/office/powerpoint/2010/main" val="2070742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47AAB-2DEE-DF79-2CC0-31ECA9BF5EB0}"/>
              </a:ext>
            </a:extLst>
          </p:cNvPr>
          <p:cNvSpPr>
            <a:spLocks noGrp="1"/>
          </p:cNvSpPr>
          <p:nvPr>
            <p:ph type="body" sz="quarter" idx="10"/>
          </p:nvPr>
        </p:nvSpPr>
        <p:spPr>
          <a:xfrm>
            <a:off x="278341" y="3429000"/>
            <a:ext cx="8416926" cy="4040188"/>
          </a:xfrm>
        </p:spPr>
        <p:txBody>
          <a:bodyPr/>
          <a:lstStyle/>
          <a:p>
            <a:pPr algn="l"/>
            <a:r>
              <a:rPr lang="en-US" sz="1800" b="1" i="0" u="none" strike="noStrike" baseline="0" dirty="0">
                <a:latin typeface="UniversLTStd-Bold"/>
              </a:rPr>
              <a:t>Abstract</a:t>
            </a:r>
          </a:p>
          <a:p>
            <a:pPr algn="l"/>
            <a:r>
              <a:rPr lang="en-US" sz="1800" b="1" i="0" u="none" strike="noStrike" baseline="0" dirty="0">
                <a:latin typeface="SabonLTStd-Bold"/>
              </a:rPr>
              <a:t>Objectives: </a:t>
            </a:r>
            <a:r>
              <a:rPr lang="en-US" sz="1800" b="0" i="0" u="none" strike="noStrike" baseline="0" dirty="0">
                <a:latin typeface="SabonLTStd-Roman"/>
              </a:rPr>
              <a:t>A high resting heart rate (RHR) represents a major risk factor for cardiovascular disease and individuals from poorer backgrounds have a higher RHR compared with their more advantaged peers. This study investigates the pathways through which low socioeconomic status (SES) contributes to a higher RHR.</a:t>
            </a:r>
          </a:p>
          <a:p>
            <a:pPr algn="l"/>
            <a:r>
              <a:rPr lang="en-US" sz="1800" b="1" i="0" u="none" strike="noStrike" baseline="0" dirty="0">
                <a:latin typeface="SabonLTStd-Bold"/>
              </a:rPr>
              <a:t>Method: </a:t>
            </a:r>
            <a:r>
              <a:rPr lang="en-US" sz="1800" b="0" i="0" u="none" strike="noStrike" baseline="0" dirty="0">
                <a:latin typeface="SabonLTStd-Roman"/>
              </a:rPr>
              <a:t>The sample involved data for 4,888 respondents who were participating in the first wave of The Irish Longitudinal Study on Ageing. Respondents completed a detailed interview at home and underwent a 5-min baseline electrocardiograph recording as part of a clinic-based health assessment. SES was indexed using household income.</a:t>
            </a:r>
            <a:endParaRPr lang="en-US" dirty="0"/>
          </a:p>
        </p:txBody>
      </p:sp>
      <p:pic>
        <p:nvPicPr>
          <p:cNvPr id="6" name="Picture 5">
            <a:extLst>
              <a:ext uri="{FF2B5EF4-FFF2-40B4-BE49-F238E27FC236}">
                <a16:creationId xmlns:a16="http://schemas.microsoft.com/office/drawing/2014/main" id="{87CD7EAF-E905-3733-B32A-115827BE2921}"/>
              </a:ext>
            </a:extLst>
          </p:cNvPr>
          <p:cNvPicPr>
            <a:picLocks noChangeAspect="1"/>
          </p:cNvPicPr>
          <p:nvPr/>
        </p:nvPicPr>
        <p:blipFill>
          <a:blip r:embed="rId2"/>
          <a:stretch>
            <a:fillRect/>
          </a:stretch>
        </p:blipFill>
        <p:spPr>
          <a:xfrm>
            <a:off x="872331" y="69624"/>
            <a:ext cx="7228946" cy="3144128"/>
          </a:xfrm>
          <a:prstGeom prst="rect">
            <a:avLst/>
          </a:prstGeom>
        </p:spPr>
      </p:pic>
    </p:spTree>
    <p:extLst>
      <p:ext uri="{BB962C8B-B14F-4D97-AF65-F5344CB8AC3E}">
        <p14:creationId xmlns:p14="http://schemas.microsoft.com/office/powerpoint/2010/main" val="828334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ChangeArrowheads="1"/>
          </p:cNvSpPr>
          <p:nvPr/>
        </p:nvSpPr>
        <p:spPr bwMode="auto">
          <a:xfrm>
            <a:off x="200025" y="209550"/>
            <a:ext cx="8382000" cy="457200"/>
          </a:xfrm>
          <a:prstGeom prst="rect">
            <a:avLst/>
          </a:prstGeom>
          <a:noFill/>
          <a:ln w="9525">
            <a:noFill/>
            <a:miter lim="800000"/>
            <a:headEnd/>
            <a:tailEnd/>
          </a:ln>
        </p:spPr>
        <p:txBody>
          <a:bodyPr>
            <a:spAutoFit/>
          </a:bodyPr>
          <a:lstStyle/>
          <a:p>
            <a:r>
              <a:rPr lang="en-US" sz="2400" b="1" dirty="0">
                <a:solidFill>
                  <a:srgbClr val="796F61"/>
                </a:solidFill>
              </a:rPr>
              <a:t> </a:t>
            </a:r>
          </a:p>
        </p:txBody>
      </p:sp>
      <p:sp>
        <p:nvSpPr>
          <p:cNvPr id="10" name="Title 1"/>
          <p:cNvSpPr>
            <a:spLocks noGrp="1"/>
          </p:cNvSpPr>
          <p:nvPr>
            <p:ph type="title"/>
          </p:nvPr>
        </p:nvSpPr>
        <p:spPr>
          <a:xfrm>
            <a:off x="409575" y="666750"/>
            <a:ext cx="8534400" cy="609600"/>
          </a:xfrm>
        </p:spPr>
        <p:txBody>
          <a:bodyPr>
            <a:noAutofit/>
          </a:bodyPr>
          <a:lstStyle/>
          <a:p>
            <a:pPr algn="ctr"/>
            <a:r>
              <a:rPr lang="en-GB" sz="2400" b="1" dirty="0">
                <a:solidFill>
                  <a:schemeClr val="tx2"/>
                </a:solidFill>
              </a:rPr>
              <a:t>BACKGROUND</a:t>
            </a:r>
            <a:br>
              <a:rPr lang="en-GB" sz="2400" b="1" dirty="0">
                <a:solidFill>
                  <a:schemeClr val="accent4">
                    <a:lumMod val="75000"/>
                  </a:schemeClr>
                </a:solidFill>
              </a:rPr>
            </a:br>
            <a:r>
              <a:rPr lang="en-GB" sz="2000" b="1" dirty="0">
                <a:solidFill>
                  <a:schemeClr val="tx1"/>
                </a:solidFill>
              </a:rPr>
              <a:t>Figure 1: Life Expectancy at Time of Birth by Area of Deprivation (Quintile)</a:t>
            </a:r>
            <a:endParaRPr lang="en-IE" sz="2000" b="1" dirty="0">
              <a:solidFill>
                <a:schemeClr val="tx1"/>
              </a:solidFill>
              <a:latin typeface="+mn-lt"/>
              <a:ea typeface="Verdana" pitchFamily="34" charset="0"/>
              <a:cs typeface="Verdana" pitchFamily="34" charset="0"/>
            </a:endParaRPr>
          </a:p>
        </p:txBody>
      </p:sp>
      <p:graphicFrame>
        <p:nvGraphicFramePr>
          <p:cNvPr id="7" name="Content Placeholder 9"/>
          <p:cNvGraphicFramePr>
            <a:graphicFrameLocks noGrp="1"/>
          </p:cNvGraphicFramePr>
          <p:nvPr>
            <p:ph sz="quarter" idx="4294967295"/>
            <p:extLst>
              <p:ext uri="{D42A27DB-BD31-4B8C-83A1-F6EECF244321}">
                <p14:modId xmlns:p14="http://schemas.microsoft.com/office/powerpoint/2010/main" val="2587940428"/>
              </p:ext>
            </p:extLst>
          </p:nvPr>
        </p:nvGraphicFramePr>
        <p:xfrm>
          <a:off x="1049867" y="1608667"/>
          <a:ext cx="6824133" cy="43719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09575" y="6104467"/>
            <a:ext cx="6270884" cy="338554"/>
          </a:xfrm>
          <a:prstGeom prst="rect">
            <a:avLst/>
          </a:prstGeom>
        </p:spPr>
        <p:txBody>
          <a:bodyPr wrap="none">
            <a:spAutoFit/>
          </a:bodyPr>
          <a:lstStyle/>
          <a:p>
            <a:r>
              <a:rPr lang="en-IE" sz="1600" b="1" dirty="0">
                <a:solidFill>
                  <a:schemeClr val="tx2"/>
                </a:solidFill>
              </a:rPr>
              <a:t>Source: Mortality Differentials in Ireland, Central Statistics Office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48600" cy="457200"/>
          </a:xfrm>
        </p:spPr>
        <p:txBody>
          <a:bodyPr>
            <a:noAutofit/>
          </a:bodyPr>
          <a:lstStyle/>
          <a:p>
            <a:r>
              <a:rPr lang="en-GB" sz="2000" b="1" dirty="0">
                <a:solidFill>
                  <a:schemeClr val="tx1"/>
                </a:solidFill>
              </a:rPr>
              <a:t>Figure 3: Pathways from SES to health</a:t>
            </a:r>
            <a:endParaRPr lang="en-IE" sz="2000" b="1" dirty="0">
              <a:solidFill>
                <a:schemeClr val="tx1"/>
              </a:solidFill>
            </a:endParaRPr>
          </a:p>
        </p:txBody>
      </p:sp>
      <p:pic>
        <p:nvPicPr>
          <p:cNvPr id="4" name="Content Placeholder 3" descr="C:\Users\mccrorc\Desktop\picture.png"/>
          <p:cNvPicPr>
            <a:picLocks noGrp="1" noChangeAspect="1" noChangeArrowheads="1"/>
          </p:cNvPicPr>
          <p:nvPr>
            <p:ph idx="1"/>
          </p:nvPr>
        </p:nvPicPr>
        <p:blipFill>
          <a:blip r:embed="rId3" cstate="print"/>
          <a:srcRect/>
          <a:stretch>
            <a:fillRect/>
          </a:stretch>
        </p:blipFill>
        <p:spPr bwMode="auto">
          <a:xfrm>
            <a:off x="1011767" y="905934"/>
            <a:ext cx="6951133" cy="4262487"/>
          </a:xfrm>
          <a:prstGeom prst="rect">
            <a:avLst/>
          </a:prstGeom>
          <a:noFill/>
          <a:ln>
            <a:noFill/>
          </a:ln>
        </p:spPr>
      </p:pic>
      <p:pic>
        <p:nvPicPr>
          <p:cNvPr id="5" name="Picture 48"/>
          <p:cNvPicPr>
            <a:picLocks noChangeAspect="1" noChangeArrowheads="1"/>
          </p:cNvPicPr>
          <p:nvPr/>
        </p:nvPicPr>
        <p:blipFill>
          <a:blip r:embed="rId4" cstate="print"/>
          <a:srcRect/>
          <a:stretch>
            <a:fillRect/>
          </a:stretch>
        </p:blipFill>
        <p:spPr bwMode="auto">
          <a:xfrm>
            <a:off x="7962900" y="38100"/>
            <a:ext cx="931863" cy="617538"/>
          </a:xfrm>
          <a:prstGeom prst="rect">
            <a:avLst/>
          </a:prstGeom>
          <a:noFill/>
          <a:ln w="9525">
            <a:noFill/>
            <a:miter lim="800000"/>
            <a:headEnd/>
            <a:tailEnd/>
          </a:ln>
        </p:spPr>
      </p:pic>
      <p:sp>
        <p:nvSpPr>
          <p:cNvPr id="6" name="Line 45"/>
          <p:cNvSpPr>
            <a:spLocks noChangeShapeType="1"/>
          </p:cNvSpPr>
          <p:nvPr/>
        </p:nvSpPr>
        <p:spPr bwMode="auto">
          <a:xfrm>
            <a:off x="304800" y="685800"/>
            <a:ext cx="8534400" cy="0"/>
          </a:xfrm>
          <a:prstGeom prst="line">
            <a:avLst/>
          </a:prstGeom>
          <a:noFill/>
          <a:ln w="38100">
            <a:solidFill>
              <a:srgbClr val="A5CC60"/>
            </a:solidFill>
            <a:round/>
            <a:headEnd/>
            <a:tailEnd/>
          </a:ln>
        </p:spPr>
        <p:txBody>
          <a:bodyPr wrap="none" anchor="ctr"/>
          <a:lstStyle/>
          <a:p>
            <a:endParaRPr lang="en-IE"/>
          </a:p>
        </p:txBody>
      </p:sp>
      <p:sp>
        <p:nvSpPr>
          <p:cNvPr id="7" name="TextBox 6"/>
          <p:cNvSpPr txBox="1"/>
          <p:nvPr/>
        </p:nvSpPr>
        <p:spPr>
          <a:xfrm>
            <a:off x="372533" y="5388554"/>
            <a:ext cx="8229600" cy="584775"/>
          </a:xfrm>
          <a:prstGeom prst="rect">
            <a:avLst/>
          </a:prstGeom>
          <a:noFill/>
        </p:spPr>
        <p:txBody>
          <a:bodyPr wrap="square" rtlCol="0">
            <a:spAutoFit/>
          </a:bodyPr>
          <a:lstStyle/>
          <a:p>
            <a:r>
              <a:rPr lang="en-GB" sz="1600" b="1" dirty="0">
                <a:solidFill>
                  <a:schemeClr val="tx2"/>
                </a:solidFill>
              </a:rPr>
              <a:t>Source: Matthews &amp; Gallo (2011). </a:t>
            </a:r>
            <a:r>
              <a:rPr lang="en-US" sz="1600" b="1" dirty="0">
                <a:solidFill>
                  <a:schemeClr val="tx2"/>
                </a:solidFill>
              </a:rPr>
              <a:t>Psychological perspectives on pathways linking socioeconomic status and physical health.  Annual Review of Psychology, 62, 501-530.</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8"/>
          <p:cNvPicPr>
            <a:picLocks noChangeAspect="1" noChangeArrowheads="1"/>
          </p:cNvPicPr>
          <p:nvPr/>
        </p:nvPicPr>
        <p:blipFill>
          <a:blip r:embed="rId3" cstate="print"/>
          <a:srcRect/>
          <a:stretch>
            <a:fillRect/>
          </a:stretch>
        </p:blipFill>
        <p:spPr bwMode="auto">
          <a:xfrm>
            <a:off x="7962900" y="38100"/>
            <a:ext cx="931863" cy="617538"/>
          </a:xfrm>
          <a:prstGeom prst="rect">
            <a:avLst/>
          </a:prstGeom>
          <a:noFill/>
          <a:ln w="9525">
            <a:noFill/>
            <a:miter lim="800000"/>
            <a:headEnd/>
            <a:tailEnd/>
          </a:ln>
        </p:spPr>
      </p:pic>
      <p:sp>
        <p:nvSpPr>
          <p:cNvPr id="16388" name="Line 45"/>
          <p:cNvSpPr>
            <a:spLocks noChangeShapeType="1"/>
          </p:cNvSpPr>
          <p:nvPr/>
        </p:nvSpPr>
        <p:spPr bwMode="auto">
          <a:xfrm>
            <a:off x="304800" y="685800"/>
            <a:ext cx="8534400" cy="0"/>
          </a:xfrm>
          <a:prstGeom prst="line">
            <a:avLst/>
          </a:prstGeom>
          <a:noFill/>
          <a:ln w="38100">
            <a:solidFill>
              <a:srgbClr val="A5CC60"/>
            </a:solidFill>
            <a:round/>
            <a:headEnd/>
            <a:tailEnd/>
          </a:ln>
        </p:spPr>
        <p:txBody>
          <a:bodyPr wrap="none" anchor="ctr"/>
          <a:lstStyle/>
          <a:p>
            <a:endParaRPr lang="en-IE"/>
          </a:p>
        </p:txBody>
      </p:sp>
      <p:sp>
        <p:nvSpPr>
          <p:cNvPr id="6" name="TextBox 5"/>
          <p:cNvSpPr txBox="1"/>
          <p:nvPr/>
        </p:nvSpPr>
        <p:spPr>
          <a:xfrm>
            <a:off x="304800" y="152400"/>
            <a:ext cx="7620000" cy="400110"/>
          </a:xfrm>
          <a:prstGeom prst="rect">
            <a:avLst/>
          </a:prstGeom>
          <a:noFill/>
        </p:spPr>
        <p:txBody>
          <a:bodyPr wrap="square" rtlCol="0">
            <a:spAutoFit/>
          </a:bodyPr>
          <a:lstStyle/>
          <a:p>
            <a:r>
              <a:rPr lang="en-GB" sz="2000" b="1" dirty="0"/>
              <a:t>Figure 4: Heart Rate and Cardiovascular Mortality</a:t>
            </a:r>
            <a:endParaRPr lang="en-IE" sz="2000" b="1" dirty="0"/>
          </a:p>
        </p:txBody>
      </p:sp>
      <p:sp>
        <p:nvSpPr>
          <p:cNvPr id="9" name="TextBox 8"/>
          <p:cNvSpPr txBox="1"/>
          <p:nvPr/>
        </p:nvSpPr>
        <p:spPr>
          <a:xfrm>
            <a:off x="397933" y="6037153"/>
            <a:ext cx="7391400" cy="338554"/>
          </a:xfrm>
          <a:prstGeom prst="rect">
            <a:avLst/>
          </a:prstGeom>
          <a:noFill/>
        </p:spPr>
        <p:txBody>
          <a:bodyPr wrap="square" rtlCol="0">
            <a:spAutoFit/>
          </a:bodyPr>
          <a:lstStyle/>
          <a:p>
            <a:r>
              <a:rPr lang="en-GB" sz="1600" b="1" dirty="0">
                <a:solidFill>
                  <a:schemeClr val="tx2"/>
                </a:solidFill>
              </a:rPr>
              <a:t>Source: </a:t>
            </a:r>
            <a:r>
              <a:rPr lang="en-GB" sz="1600" b="1" dirty="0" err="1">
                <a:solidFill>
                  <a:schemeClr val="tx2"/>
                </a:solidFill>
              </a:rPr>
              <a:t>Giannoglou</a:t>
            </a:r>
            <a:r>
              <a:rPr lang="en-GB" sz="1600" b="1" dirty="0">
                <a:solidFill>
                  <a:schemeClr val="tx2"/>
                </a:solidFill>
              </a:rPr>
              <a:t> et al, (2008): International Journal of Cardiology, 3(6) 302-312 </a:t>
            </a:r>
          </a:p>
        </p:txBody>
      </p:sp>
      <p:pic>
        <p:nvPicPr>
          <p:cNvPr id="39940" name="Picture 4"/>
          <p:cNvPicPr>
            <a:picLocks noChangeAspect="1" noChangeArrowheads="1"/>
          </p:cNvPicPr>
          <p:nvPr/>
        </p:nvPicPr>
        <p:blipFill>
          <a:blip r:embed="rId4" cstate="print"/>
          <a:srcRect/>
          <a:stretch>
            <a:fillRect/>
          </a:stretch>
        </p:blipFill>
        <p:spPr bwMode="auto">
          <a:xfrm>
            <a:off x="0" y="990600"/>
            <a:ext cx="4343400" cy="4777740"/>
          </a:xfrm>
          <a:prstGeom prst="rect">
            <a:avLst/>
          </a:prstGeom>
          <a:noFill/>
          <a:ln w="9525">
            <a:noFill/>
            <a:miter lim="800000"/>
            <a:headEnd/>
            <a:tailEnd/>
          </a:ln>
        </p:spPr>
      </p:pic>
      <p:pic>
        <p:nvPicPr>
          <p:cNvPr id="39941" name="Picture 5"/>
          <p:cNvPicPr>
            <a:picLocks noChangeAspect="1" noChangeArrowheads="1"/>
          </p:cNvPicPr>
          <p:nvPr/>
        </p:nvPicPr>
        <p:blipFill>
          <a:blip r:embed="rId5" cstate="print"/>
          <a:srcRect/>
          <a:stretch>
            <a:fillRect/>
          </a:stretch>
        </p:blipFill>
        <p:spPr bwMode="auto">
          <a:xfrm>
            <a:off x="4648200" y="1066799"/>
            <a:ext cx="4122888" cy="47015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96B0-1981-1CD7-3615-AAB9840DE440}"/>
              </a:ext>
            </a:extLst>
          </p:cNvPr>
          <p:cNvSpPr>
            <a:spLocks noGrp="1"/>
          </p:cNvSpPr>
          <p:nvPr>
            <p:ph type="title"/>
          </p:nvPr>
        </p:nvSpPr>
        <p:spPr>
          <a:xfrm>
            <a:off x="541867" y="0"/>
            <a:ext cx="8229600" cy="1066800"/>
          </a:xfrm>
        </p:spPr>
        <p:txBody>
          <a:bodyPr/>
          <a:lstStyle/>
          <a:p>
            <a:pPr algn="ctr"/>
            <a:r>
              <a:rPr lang="en-US" b="1" dirty="0">
                <a:solidFill>
                  <a:schemeClr val="accent1"/>
                </a:solidFill>
              </a:rPr>
              <a:t>Methods</a:t>
            </a:r>
          </a:p>
        </p:txBody>
      </p:sp>
      <p:sp>
        <p:nvSpPr>
          <p:cNvPr id="3" name="Content Placeholder 2">
            <a:extLst>
              <a:ext uri="{FF2B5EF4-FFF2-40B4-BE49-F238E27FC236}">
                <a16:creationId xmlns:a16="http://schemas.microsoft.com/office/drawing/2014/main" id="{400A4ECE-D793-78D7-72AE-261BB3AB8A0E}"/>
              </a:ext>
            </a:extLst>
          </p:cNvPr>
          <p:cNvSpPr>
            <a:spLocks noGrp="1"/>
          </p:cNvSpPr>
          <p:nvPr>
            <p:ph idx="1"/>
          </p:nvPr>
        </p:nvSpPr>
        <p:spPr>
          <a:xfrm>
            <a:off x="541867" y="1066800"/>
            <a:ext cx="8229600" cy="4297363"/>
          </a:xfrm>
        </p:spPr>
        <p:txBody>
          <a:bodyPr/>
          <a:lstStyle/>
          <a:p>
            <a:pPr marL="342900" indent="-342900">
              <a:spcBef>
                <a:spcPts val="0"/>
              </a:spcBef>
              <a:buFont typeface="Arial" panose="020B0604020202020204" pitchFamily="34" charset="0"/>
              <a:buChar char="•"/>
            </a:pPr>
            <a:r>
              <a:rPr lang="en-US" sz="2400" b="0" dirty="0">
                <a:solidFill>
                  <a:srgbClr val="FF0000"/>
                </a:solidFill>
              </a:rPr>
              <a:t>Resting Heart Rate </a:t>
            </a:r>
          </a:p>
          <a:p>
            <a:pPr marL="660400" lvl="1" indent="-342900">
              <a:spcBef>
                <a:spcPts val="0"/>
              </a:spcBef>
              <a:buFont typeface="Arial" panose="020B0604020202020204" pitchFamily="34" charset="0"/>
              <a:buChar char="•"/>
            </a:pPr>
            <a:r>
              <a:rPr lang="en-GB" b="0" dirty="0"/>
              <a:t>surface electrocardiogram recording</a:t>
            </a:r>
          </a:p>
          <a:p>
            <a:pPr marL="171450" indent="-171450">
              <a:spcBef>
                <a:spcPts val="0"/>
              </a:spcBef>
              <a:buFont typeface="Arial" panose="020B0604020202020204" pitchFamily="34" charset="0"/>
              <a:buChar char="•"/>
            </a:pPr>
            <a:endParaRPr lang="en-GB" sz="800" b="0" dirty="0"/>
          </a:p>
          <a:p>
            <a:pPr marL="342900" indent="-342900">
              <a:spcBef>
                <a:spcPts val="0"/>
              </a:spcBef>
              <a:buFont typeface="Arial" panose="020B0604020202020204" pitchFamily="34" charset="0"/>
              <a:buChar char="•"/>
            </a:pPr>
            <a:r>
              <a:rPr lang="en-US" sz="2400" b="0" dirty="0">
                <a:solidFill>
                  <a:srgbClr val="FF0000"/>
                </a:solidFill>
              </a:rPr>
              <a:t>SES : personal interview (quintiles)</a:t>
            </a:r>
          </a:p>
          <a:p>
            <a:pPr marL="660400" lvl="1" indent="-342900">
              <a:spcBef>
                <a:spcPts val="0"/>
              </a:spcBef>
              <a:buFont typeface="Arial" panose="020B0604020202020204" pitchFamily="34" charset="0"/>
              <a:buChar char="•"/>
            </a:pPr>
            <a:r>
              <a:rPr lang="en-GB" sz="1800" b="0" dirty="0"/>
              <a:t>Lowest	(&lt;€14,000)</a:t>
            </a:r>
          </a:p>
          <a:p>
            <a:pPr marL="660400" lvl="1" indent="-342900">
              <a:spcBef>
                <a:spcPts val="0"/>
              </a:spcBef>
              <a:buFont typeface="Arial" panose="020B0604020202020204" pitchFamily="34" charset="0"/>
              <a:buChar char="•"/>
            </a:pPr>
            <a:r>
              <a:rPr lang="en-GB" sz="1800" b="0" dirty="0"/>
              <a:t>2</a:t>
            </a:r>
            <a:r>
              <a:rPr lang="en-GB" sz="1800" b="0" baseline="30000" dirty="0"/>
              <a:t>nd</a:t>
            </a:r>
            <a:r>
              <a:rPr lang="en-GB" sz="1800" b="0" dirty="0"/>
              <a:t> 	(€14,000 – &lt;€24,000)</a:t>
            </a:r>
          </a:p>
          <a:p>
            <a:pPr marL="660400" lvl="1" indent="-342900">
              <a:spcBef>
                <a:spcPts val="0"/>
              </a:spcBef>
              <a:buFont typeface="Arial" panose="020B0604020202020204" pitchFamily="34" charset="0"/>
              <a:buChar char="•"/>
            </a:pPr>
            <a:r>
              <a:rPr lang="en-GB" sz="1800" b="0" dirty="0"/>
              <a:t>3</a:t>
            </a:r>
            <a:r>
              <a:rPr lang="en-GB" sz="1800" b="0" baseline="30000" dirty="0"/>
              <a:t>rd	</a:t>
            </a:r>
            <a:r>
              <a:rPr lang="en-GB" sz="1800" b="0" dirty="0"/>
              <a:t>(€24,000 - &lt;€30,000)</a:t>
            </a:r>
          </a:p>
          <a:p>
            <a:pPr marL="660400" lvl="1" indent="-342900">
              <a:spcBef>
                <a:spcPts val="0"/>
              </a:spcBef>
              <a:buFont typeface="Arial" panose="020B0604020202020204" pitchFamily="34" charset="0"/>
              <a:buChar char="•"/>
            </a:pPr>
            <a:r>
              <a:rPr lang="en-GB" sz="1800" b="0" dirty="0"/>
              <a:t>4</a:t>
            </a:r>
            <a:r>
              <a:rPr lang="en-GB" sz="1800" b="0" baseline="30000" dirty="0"/>
              <a:t>th	</a:t>
            </a:r>
            <a:r>
              <a:rPr lang="en-GB" sz="1800" b="0" dirty="0"/>
              <a:t>(€30,000 - &lt;€55,000)</a:t>
            </a:r>
          </a:p>
          <a:p>
            <a:pPr marL="660400" lvl="1" indent="-342900">
              <a:spcBef>
                <a:spcPts val="0"/>
              </a:spcBef>
              <a:buFont typeface="Arial" panose="020B0604020202020204" pitchFamily="34" charset="0"/>
              <a:buChar char="•"/>
            </a:pPr>
            <a:r>
              <a:rPr lang="en-GB" sz="1800" b="0" dirty="0"/>
              <a:t>Highest	(€55,000+ )</a:t>
            </a:r>
          </a:p>
          <a:p>
            <a:pPr marL="285750" indent="-285750">
              <a:spcBef>
                <a:spcPts val="0"/>
              </a:spcBef>
              <a:buFont typeface="Arial" panose="020B0604020202020204" pitchFamily="34" charset="0"/>
              <a:buChar char="•"/>
            </a:pPr>
            <a:endParaRPr lang="en-GB" sz="800" b="0" dirty="0">
              <a:solidFill>
                <a:srgbClr val="FF0000"/>
              </a:solidFill>
            </a:endParaRPr>
          </a:p>
          <a:p>
            <a:pPr marL="342900" indent="-342900">
              <a:spcBef>
                <a:spcPts val="0"/>
              </a:spcBef>
              <a:buFont typeface="Arial" panose="020B0604020202020204" pitchFamily="34" charset="0"/>
              <a:buChar char="•"/>
            </a:pPr>
            <a:r>
              <a:rPr lang="en-US" sz="2400" b="0" dirty="0">
                <a:solidFill>
                  <a:srgbClr val="FF0000"/>
                </a:solidFill>
              </a:rPr>
              <a:t>Social Network Score (0-4)</a:t>
            </a:r>
          </a:p>
          <a:p>
            <a:pPr marL="660400" lvl="1" indent="-342900">
              <a:spcBef>
                <a:spcPts val="0"/>
              </a:spcBef>
              <a:buFont typeface="Arial" panose="020B0604020202020204" pitchFamily="34" charset="0"/>
              <a:buChar char="•"/>
            </a:pPr>
            <a:r>
              <a:rPr lang="en-US" sz="1800" b="0" dirty="0"/>
              <a:t>Married</a:t>
            </a:r>
            <a:endParaRPr lang="en-US" sz="1800" dirty="0"/>
          </a:p>
          <a:p>
            <a:pPr marL="660400" lvl="1" indent="-342900">
              <a:spcBef>
                <a:spcPts val="0"/>
              </a:spcBef>
              <a:buFont typeface="Arial" panose="020B0604020202020204" pitchFamily="34" charset="0"/>
              <a:buChar char="•"/>
            </a:pPr>
            <a:r>
              <a:rPr lang="en-US" sz="1800" b="0" dirty="0"/>
              <a:t>2 or more friends</a:t>
            </a:r>
            <a:endParaRPr lang="en-US" sz="1800" dirty="0"/>
          </a:p>
          <a:p>
            <a:pPr marL="660400" lvl="1" indent="-342900">
              <a:spcBef>
                <a:spcPts val="0"/>
              </a:spcBef>
              <a:buFont typeface="Arial" panose="020B0604020202020204" pitchFamily="34" charset="0"/>
              <a:buChar char="•"/>
            </a:pPr>
            <a:r>
              <a:rPr lang="en-US" sz="1800" b="0" dirty="0"/>
              <a:t>Church group/clubs</a:t>
            </a:r>
          </a:p>
          <a:p>
            <a:pPr marL="660400" lvl="1" indent="-342900">
              <a:spcBef>
                <a:spcPts val="0"/>
              </a:spcBef>
              <a:buFont typeface="Arial" panose="020B0604020202020204" pitchFamily="34" charset="0"/>
              <a:buChar char="•"/>
            </a:pPr>
            <a:r>
              <a:rPr lang="en-US" sz="1800" b="0" dirty="0"/>
              <a:t>Volunteering</a:t>
            </a:r>
          </a:p>
          <a:p>
            <a:pPr marL="285750" indent="-285750">
              <a:spcBef>
                <a:spcPts val="0"/>
              </a:spcBef>
              <a:buFont typeface="Arial" panose="020B0604020202020204" pitchFamily="34" charset="0"/>
              <a:buChar char="•"/>
            </a:pPr>
            <a:endParaRPr lang="en-US" sz="800" b="0" dirty="0">
              <a:solidFill>
                <a:srgbClr val="FF0000"/>
              </a:solidFill>
            </a:endParaRPr>
          </a:p>
          <a:p>
            <a:pPr>
              <a:spcBef>
                <a:spcPts val="600"/>
              </a:spcBef>
              <a:buFont typeface="Arial" panose="020B0604020202020204" pitchFamily="34" charset="0"/>
              <a:buChar char="•"/>
            </a:pPr>
            <a:r>
              <a:rPr lang="en-US" sz="2400" b="0" dirty="0">
                <a:solidFill>
                  <a:srgbClr val="FF0000"/>
                </a:solidFill>
              </a:rPr>
              <a:t>   Loneliness Scale</a:t>
            </a:r>
          </a:p>
          <a:p>
            <a:pPr lvl="2">
              <a:spcBef>
                <a:spcPts val="600"/>
              </a:spcBef>
            </a:pPr>
            <a:r>
              <a:rPr lang="en-US" sz="1800" b="0" dirty="0"/>
              <a:t>5 questions</a:t>
            </a:r>
          </a:p>
          <a:p>
            <a:pPr lvl="2">
              <a:spcBef>
                <a:spcPts val="600"/>
              </a:spcBef>
            </a:pPr>
            <a:r>
              <a:rPr lang="en-US" sz="1800" b="0" dirty="0"/>
              <a:t>scale of often/some of the time/hardly ever-never</a:t>
            </a:r>
          </a:p>
        </p:txBody>
      </p:sp>
      <p:pic>
        <p:nvPicPr>
          <p:cNvPr id="4" name="Picture 3">
            <a:extLst>
              <a:ext uri="{FF2B5EF4-FFF2-40B4-BE49-F238E27FC236}">
                <a16:creationId xmlns:a16="http://schemas.microsoft.com/office/drawing/2014/main" id="{D3C36EE5-AFDA-50DA-92A9-7D1FF8DF96CE}"/>
              </a:ext>
            </a:extLst>
          </p:cNvPr>
          <p:cNvPicPr>
            <a:picLocks noChangeAspect="1" noChangeArrowheads="1"/>
          </p:cNvPicPr>
          <p:nvPr/>
        </p:nvPicPr>
        <p:blipFill>
          <a:blip r:embed="rId2" cstate="print"/>
          <a:srcRect/>
          <a:stretch>
            <a:fillRect/>
          </a:stretch>
        </p:blipFill>
        <p:spPr bwMode="auto">
          <a:xfrm>
            <a:off x="4929197" y="2472266"/>
            <a:ext cx="3745083" cy="2477027"/>
          </a:xfrm>
          <a:prstGeom prst="rect">
            <a:avLst/>
          </a:prstGeom>
          <a:noFill/>
        </p:spPr>
      </p:pic>
    </p:spTree>
    <p:extLst>
      <p:ext uri="{BB962C8B-B14F-4D97-AF65-F5344CB8AC3E}">
        <p14:creationId xmlns:p14="http://schemas.microsoft.com/office/powerpoint/2010/main" val="40812587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36BA-8B7B-34EE-0417-D6F7483684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A112C24-55E7-F976-D638-4FA22B18265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E381BF0-7216-0D13-7DC2-42133F91CA5F}"/>
              </a:ext>
            </a:extLst>
          </p:cNvPr>
          <p:cNvPicPr>
            <a:picLocks noChangeAspect="1"/>
          </p:cNvPicPr>
          <p:nvPr/>
        </p:nvPicPr>
        <p:blipFill>
          <a:blip r:embed="rId2"/>
          <a:stretch>
            <a:fillRect/>
          </a:stretch>
        </p:blipFill>
        <p:spPr>
          <a:xfrm>
            <a:off x="457200" y="279399"/>
            <a:ext cx="7709664" cy="6107657"/>
          </a:xfrm>
          <a:prstGeom prst="rect">
            <a:avLst/>
          </a:prstGeom>
        </p:spPr>
      </p:pic>
    </p:spTree>
    <p:extLst>
      <p:ext uri="{BB962C8B-B14F-4D97-AF65-F5344CB8AC3E}">
        <p14:creationId xmlns:p14="http://schemas.microsoft.com/office/powerpoint/2010/main" val="21915012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E3A51-76AA-BDE9-5779-47D2C8A94E0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52ED8CC-3FE6-065A-ECCF-C9FDA11DB73F}"/>
              </a:ext>
            </a:extLst>
          </p:cNvPr>
          <p:cNvPicPr>
            <a:picLocks noChangeAspect="1"/>
          </p:cNvPicPr>
          <p:nvPr/>
        </p:nvPicPr>
        <p:blipFill>
          <a:blip r:embed="rId2"/>
          <a:stretch>
            <a:fillRect/>
          </a:stretch>
        </p:blipFill>
        <p:spPr>
          <a:xfrm rot="5400000">
            <a:off x="1415423" y="-924212"/>
            <a:ext cx="6203230" cy="8627388"/>
          </a:xfrm>
          <a:prstGeom prst="rect">
            <a:avLst/>
          </a:prstGeom>
        </p:spPr>
      </p:pic>
    </p:spTree>
    <p:extLst>
      <p:ext uri="{BB962C8B-B14F-4D97-AF65-F5344CB8AC3E}">
        <p14:creationId xmlns:p14="http://schemas.microsoft.com/office/powerpoint/2010/main" val="13224910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E3A51-76AA-BDE9-5779-47D2C8A94E0F}"/>
              </a:ext>
            </a:extLst>
          </p:cNvPr>
          <p:cNvSpPr>
            <a:spLocks noGrp="1"/>
          </p:cNvSpPr>
          <p:nvPr>
            <p:ph idx="1"/>
          </p:nvPr>
        </p:nvSpPr>
        <p:spPr>
          <a:xfrm>
            <a:off x="129886" y="3915954"/>
            <a:ext cx="8884227" cy="1583267"/>
          </a:xfrm>
        </p:spPr>
        <p:txBody>
          <a:bodyPr/>
          <a:lstStyle/>
          <a:p>
            <a:endParaRPr lang="en-US" dirty="0"/>
          </a:p>
          <a:p>
            <a:pPr>
              <a:spcBef>
                <a:spcPts val="0"/>
              </a:spcBef>
            </a:pPr>
            <a:r>
              <a:rPr lang="en-US" sz="2400" b="0" dirty="0">
                <a:solidFill>
                  <a:srgbClr val="FF0000"/>
                </a:solidFill>
              </a:rPr>
              <a:t>Adjustments</a:t>
            </a:r>
          </a:p>
          <a:p>
            <a:pPr>
              <a:spcBef>
                <a:spcPts val="0"/>
              </a:spcBef>
            </a:pPr>
            <a:r>
              <a:rPr lang="en-US" b="0" dirty="0"/>
              <a:t>     Model 1: age, sex, # in HH, SBP, DBP, HTN Meds, </a:t>
            </a:r>
          </a:p>
          <a:p>
            <a:pPr>
              <a:spcBef>
                <a:spcPts val="0"/>
              </a:spcBef>
            </a:pPr>
            <a:r>
              <a:rPr lang="en-US" b="0" dirty="0"/>
              <a:t>     Model 2: model 1 + diabetes, hazardous drinking, smoking, PA, lipids, waist, height </a:t>
            </a:r>
          </a:p>
          <a:p>
            <a:pPr>
              <a:spcBef>
                <a:spcPts val="0"/>
              </a:spcBef>
            </a:pPr>
            <a:r>
              <a:rPr lang="en-US" b="0" dirty="0"/>
              <a:t>     Model 3: model 1 + social network score, perceived stress, loneliness scale</a:t>
            </a:r>
          </a:p>
          <a:p>
            <a:pPr>
              <a:spcBef>
                <a:spcPts val="0"/>
              </a:spcBef>
            </a:pPr>
            <a:endParaRPr lang="en-US" b="0" dirty="0"/>
          </a:p>
          <a:p>
            <a:pPr>
              <a:spcBef>
                <a:spcPts val="0"/>
              </a:spcBef>
            </a:pPr>
            <a:r>
              <a:rPr lang="en-US" b="0" dirty="0"/>
              <a:t>Note: model 4 = all variables in the model (model 2 and model 3)</a:t>
            </a:r>
          </a:p>
        </p:txBody>
      </p:sp>
      <p:pic>
        <p:nvPicPr>
          <p:cNvPr id="5" name="Picture 4">
            <a:extLst>
              <a:ext uri="{FF2B5EF4-FFF2-40B4-BE49-F238E27FC236}">
                <a16:creationId xmlns:a16="http://schemas.microsoft.com/office/drawing/2014/main" id="{752ED8CC-3FE6-065A-ECCF-C9FDA11DB73F}"/>
              </a:ext>
            </a:extLst>
          </p:cNvPr>
          <p:cNvPicPr>
            <a:picLocks noChangeAspect="1"/>
          </p:cNvPicPr>
          <p:nvPr/>
        </p:nvPicPr>
        <p:blipFill rotWithShape="1">
          <a:blip r:embed="rId2"/>
          <a:srcRect l="-638" t="20559" r="60783" b="-638"/>
          <a:stretch/>
        </p:blipFill>
        <p:spPr>
          <a:xfrm rot="5400000">
            <a:off x="2916765" y="-2475079"/>
            <a:ext cx="3310470" cy="9250987"/>
          </a:xfrm>
          <a:prstGeom prst="rect">
            <a:avLst/>
          </a:prstGeom>
        </p:spPr>
      </p:pic>
    </p:spTree>
    <p:extLst>
      <p:ext uri="{BB962C8B-B14F-4D97-AF65-F5344CB8AC3E}">
        <p14:creationId xmlns:p14="http://schemas.microsoft.com/office/powerpoint/2010/main" val="36416609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4F3A-B13E-474D-A6BF-3C767AD61868}"/>
              </a:ext>
            </a:extLst>
          </p:cNvPr>
          <p:cNvSpPr>
            <a:spLocks noGrp="1"/>
          </p:cNvSpPr>
          <p:nvPr>
            <p:ph type="title"/>
          </p:nvPr>
        </p:nvSpPr>
        <p:spPr/>
        <p:txBody>
          <a:bodyPr/>
          <a:lstStyle/>
          <a:p>
            <a:pPr algn="ctr"/>
            <a:r>
              <a:rPr lang="en-US" b="1" dirty="0"/>
              <a:t>Terminology</a:t>
            </a:r>
          </a:p>
        </p:txBody>
      </p:sp>
      <p:sp>
        <p:nvSpPr>
          <p:cNvPr id="3" name="Text Placeholder 2">
            <a:extLst>
              <a:ext uri="{FF2B5EF4-FFF2-40B4-BE49-F238E27FC236}">
                <a16:creationId xmlns:a16="http://schemas.microsoft.com/office/drawing/2014/main" id="{40DD1706-C978-5441-AA95-20CF4693D9EF}"/>
              </a:ext>
            </a:extLst>
          </p:cNvPr>
          <p:cNvSpPr>
            <a:spLocks noGrp="1"/>
          </p:cNvSpPr>
          <p:nvPr>
            <p:ph type="body" sz="quarter" idx="10"/>
          </p:nvPr>
        </p:nvSpPr>
        <p:spPr>
          <a:xfrm>
            <a:off x="1001889" y="1155221"/>
            <a:ext cx="7327724" cy="5079999"/>
          </a:xfrm>
        </p:spPr>
        <p:txBody>
          <a:bodyPr/>
          <a:lstStyle/>
          <a:p>
            <a:pPr eaLnBrk="1" hangingPunct="1">
              <a:lnSpc>
                <a:spcPct val="90000"/>
              </a:lnSpc>
              <a:defRPr/>
            </a:pPr>
            <a:r>
              <a:rPr lang="en-US" sz="2800" dirty="0">
                <a:solidFill>
                  <a:schemeClr val="accent6"/>
                </a:solidFill>
              </a:rPr>
              <a:t>Y = Dependent Variable =</a:t>
            </a:r>
          </a:p>
          <a:p>
            <a:pPr eaLnBrk="1" hangingPunct="1">
              <a:lnSpc>
                <a:spcPct val="90000"/>
              </a:lnSpc>
              <a:defRPr/>
            </a:pPr>
            <a:r>
              <a:rPr lang="en-US" sz="2800" dirty="0">
                <a:solidFill>
                  <a:srgbClr val="FF0000"/>
                </a:solidFill>
              </a:rPr>
              <a:t>	Outcome: </a:t>
            </a:r>
            <a:r>
              <a:rPr lang="en-US" sz="2800" dirty="0"/>
              <a:t>disease or condition of interest</a:t>
            </a:r>
          </a:p>
          <a:p>
            <a:pPr eaLnBrk="1" hangingPunct="1">
              <a:lnSpc>
                <a:spcPct val="90000"/>
              </a:lnSpc>
              <a:defRPr/>
            </a:pPr>
            <a:r>
              <a:rPr lang="en-US" sz="2800" dirty="0">
                <a:solidFill>
                  <a:schemeClr val="accent6"/>
                </a:solidFill>
              </a:rPr>
              <a:t>X = Independent Variable =</a:t>
            </a:r>
          </a:p>
          <a:p>
            <a:pPr>
              <a:lnSpc>
                <a:spcPct val="90000"/>
              </a:lnSpc>
              <a:defRPr/>
            </a:pPr>
            <a:r>
              <a:rPr lang="en-US" sz="2800" dirty="0">
                <a:solidFill>
                  <a:srgbClr val="FF0000"/>
                </a:solidFill>
              </a:rPr>
              <a:t>	Risk Factor: </a:t>
            </a:r>
            <a:r>
              <a:rPr lang="en-US" sz="2800" dirty="0"/>
              <a:t>that which may affect the 	outcome</a:t>
            </a:r>
          </a:p>
          <a:p>
            <a:pPr>
              <a:lnSpc>
                <a:spcPct val="90000"/>
              </a:lnSpc>
              <a:defRPr/>
            </a:pPr>
            <a:r>
              <a:rPr lang="en-US" sz="2800" dirty="0"/>
              <a:t>	</a:t>
            </a:r>
            <a:r>
              <a:rPr lang="en-US" sz="2800" dirty="0">
                <a:solidFill>
                  <a:srgbClr val="FF0000"/>
                </a:solidFill>
              </a:rPr>
              <a:t>Predictor: </a:t>
            </a:r>
            <a:r>
              <a:rPr lang="en-US" sz="2800" dirty="0"/>
              <a:t>that which predicts an outcome</a:t>
            </a:r>
          </a:p>
          <a:p>
            <a:pPr>
              <a:lnSpc>
                <a:spcPct val="90000"/>
              </a:lnSpc>
              <a:defRPr/>
            </a:pPr>
            <a:r>
              <a:rPr lang="en-US" sz="2800" dirty="0">
                <a:solidFill>
                  <a:srgbClr val="FF0000"/>
                </a:solidFill>
              </a:rPr>
              <a:t>	Exposure:  </a:t>
            </a:r>
            <a:r>
              <a:rPr lang="en-US" sz="2800" dirty="0"/>
              <a:t>that factor or characteristic 	which may affect or increase risk of a 	specific disease or other outcome</a:t>
            </a:r>
          </a:p>
          <a:p>
            <a:pPr eaLnBrk="1" hangingPunct="1">
              <a:lnSpc>
                <a:spcPct val="90000"/>
              </a:lnSpc>
              <a:defRPr/>
            </a:pPr>
            <a:r>
              <a:rPr lang="en-US" sz="2800" dirty="0">
                <a:solidFill>
                  <a:srgbClr val="FF0000"/>
                </a:solidFill>
              </a:rPr>
              <a:t>	Intervention: </a:t>
            </a:r>
            <a:r>
              <a:rPr lang="en-US" sz="2800" dirty="0"/>
              <a:t>something done to modify 	the outcome</a:t>
            </a:r>
          </a:p>
          <a:p>
            <a:pPr eaLnBrk="1" hangingPunct="1">
              <a:lnSpc>
                <a:spcPct val="90000"/>
              </a:lnSpc>
              <a:buFont typeface="Wingdings" panose="05000000000000000000" pitchFamily="2" charset="2"/>
              <a:buNone/>
              <a:defRPr/>
            </a:pPr>
            <a:endParaRPr lang="en-US" b="0" dirty="0"/>
          </a:p>
          <a:p>
            <a:pPr marL="457200" indent="-457200" eaLnBrk="1" hangingPunct="1">
              <a:lnSpc>
                <a:spcPct val="90000"/>
              </a:lnSpc>
              <a:buFont typeface="Arial" panose="020B0604020202020204" pitchFamily="34" charset="0"/>
              <a:buChar char="•"/>
              <a:defRPr/>
            </a:pPr>
            <a:endParaRPr lang="en-US" sz="2800" b="0" dirty="0"/>
          </a:p>
          <a:p>
            <a:pPr eaLnBrk="1" hangingPunct="1">
              <a:defRPr/>
            </a:pPr>
            <a:endParaRPr lang="en-US" sz="2800" dirty="0"/>
          </a:p>
          <a:p>
            <a:pPr marL="1127125" lvl="3" indent="-342900">
              <a:buFont typeface="Wingdings" pitchFamily="2" charset="2"/>
              <a:buChar char="q"/>
            </a:pPr>
            <a:endParaRPr lang="en-US" sz="3200" b="0" baseline="-25000" dirty="0"/>
          </a:p>
          <a:p>
            <a:r>
              <a:rPr lang="en-US" sz="3200" dirty="0"/>
              <a:t> </a:t>
            </a:r>
          </a:p>
        </p:txBody>
      </p:sp>
    </p:spTree>
    <p:extLst>
      <p:ext uri="{BB962C8B-B14F-4D97-AF65-F5344CB8AC3E}">
        <p14:creationId xmlns:p14="http://schemas.microsoft.com/office/powerpoint/2010/main" val="3408948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47AAB-2DEE-DF79-2CC0-31ECA9BF5EB0}"/>
              </a:ext>
            </a:extLst>
          </p:cNvPr>
          <p:cNvSpPr>
            <a:spLocks noGrp="1"/>
          </p:cNvSpPr>
          <p:nvPr>
            <p:ph type="body" sz="quarter" idx="10"/>
          </p:nvPr>
        </p:nvSpPr>
        <p:spPr>
          <a:xfrm>
            <a:off x="278341" y="3429000"/>
            <a:ext cx="8416926" cy="4040188"/>
          </a:xfrm>
        </p:spPr>
        <p:txBody>
          <a:bodyPr/>
          <a:lstStyle/>
          <a:p>
            <a:pPr algn="l"/>
            <a:endParaRPr lang="en-US" sz="2400" b="1" i="0" u="none" strike="noStrike" baseline="0" dirty="0">
              <a:latin typeface="SabonLTStd-Bold"/>
            </a:endParaRPr>
          </a:p>
          <a:p>
            <a:r>
              <a:rPr lang="en-US" sz="2400" b="1" i="0" u="none" strike="noStrike" baseline="0" dirty="0">
                <a:latin typeface="UniversLTStd-Bold"/>
              </a:rPr>
              <a:t>Abstract</a:t>
            </a:r>
          </a:p>
          <a:p>
            <a:pPr algn="l"/>
            <a:r>
              <a:rPr lang="en-US" sz="2400" b="1" i="0" u="none" strike="noStrike" baseline="0" dirty="0">
                <a:latin typeface="SabonLTStd-Bold"/>
              </a:rPr>
              <a:t>Discussion: </a:t>
            </a:r>
            <a:r>
              <a:rPr lang="en-US" sz="2400" b="0" i="0" u="none" strike="noStrike" baseline="0" dirty="0">
                <a:latin typeface="SabonLTStd-Roman"/>
              </a:rPr>
              <a:t>The finding that poorer people have a higher RHR reinforces the need for additional research exploring the pathways through which social inequalities are translated into biological inequalities.</a:t>
            </a:r>
            <a:endParaRPr lang="en-US" sz="2400" dirty="0"/>
          </a:p>
        </p:txBody>
      </p:sp>
      <p:pic>
        <p:nvPicPr>
          <p:cNvPr id="6" name="Picture 5">
            <a:extLst>
              <a:ext uri="{FF2B5EF4-FFF2-40B4-BE49-F238E27FC236}">
                <a16:creationId xmlns:a16="http://schemas.microsoft.com/office/drawing/2014/main" id="{87CD7EAF-E905-3733-B32A-115827BE2921}"/>
              </a:ext>
            </a:extLst>
          </p:cNvPr>
          <p:cNvPicPr>
            <a:picLocks noChangeAspect="1"/>
          </p:cNvPicPr>
          <p:nvPr/>
        </p:nvPicPr>
        <p:blipFill>
          <a:blip r:embed="rId2"/>
          <a:stretch>
            <a:fillRect/>
          </a:stretch>
        </p:blipFill>
        <p:spPr>
          <a:xfrm>
            <a:off x="872331" y="69624"/>
            <a:ext cx="7228946" cy="3144128"/>
          </a:xfrm>
          <a:prstGeom prst="rect">
            <a:avLst/>
          </a:prstGeom>
        </p:spPr>
      </p:pic>
    </p:spTree>
    <p:extLst>
      <p:ext uri="{BB962C8B-B14F-4D97-AF65-F5344CB8AC3E}">
        <p14:creationId xmlns:p14="http://schemas.microsoft.com/office/powerpoint/2010/main" val="1487775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A3C6-9FE7-471A-8CDF-1CEB98C9AC7A}"/>
              </a:ext>
            </a:extLst>
          </p:cNvPr>
          <p:cNvSpPr>
            <a:spLocks noGrp="1"/>
          </p:cNvSpPr>
          <p:nvPr>
            <p:ph type="title"/>
          </p:nvPr>
        </p:nvSpPr>
        <p:spPr>
          <a:xfrm>
            <a:off x="659341" y="1537889"/>
            <a:ext cx="7500939" cy="561600"/>
          </a:xfrm>
        </p:spPr>
        <p:txBody>
          <a:bodyPr/>
          <a:lstStyle/>
          <a:p>
            <a:pPr algn="ctr"/>
            <a:br>
              <a:rPr lang="en-US" b="1" dirty="0"/>
            </a:br>
            <a:br>
              <a:rPr lang="en-US" b="1" dirty="0"/>
            </a:br>
            <a:br>
              <a:rPr lang="en-US" b="1" dirty="0"/>
            </a:br>
            <a:br>
              <a:rPr lang="en-US" b="1" dirty="0"/>
            </a:br>
            <a:r>
              <a:rPr lang="en-US" b="1" dirty="0"/>
              <a:t>Acknowledgements</a:t>
            </a:r>
            <a:br>
              <a:rPr lang="en-US" b="1" dirty="0"/>
            </a:br>
            <a:endParaRPr lang="en-US" b="1" dirty="0"/>
          </a:p>
        </p:txBody>
      </p:sp>
      <p:sp>
        <p:nvSpPr>
          <p:cNvPr id="3" name="Text Placeholder 2">
            <a:extLst>
              <a:ext uri="{FF2B5EF4-FFF2-40B4-BE49-F238E27FC236}">
                <a16:creationId xmlns:a16="http://schemas.microsoft.com/office/drawing/2014/main" id="{402973A6-4ED6-4727-8E48-9AA82786014D}"/>
              </a:ext>
            </a:extLst>
          </p:cNvPr>
          <p:cNvSpPr>
            <a:spLocks noGrp="1"/>
          </p:cNvSpPr>
          <p:nvPr>
            <p:ph type="body" sz="quarter" idx="10"/>
          </p:nvPr>
        </p:nvSpPr>
        <p:spPr>
          <a:xfrm>
            <a:off x="659342" y="1904887"/>
            <a:ext cx="7500938" cy="4040188"/>
          </a:xfrm>
        </p:spPr>
        <p:txBody>
          <a:bodyPr/>
          <a:lstStyle/>
          <a:p>
            <a:pPr algn="ctr"/>
            <a:r>
              <a:rPr lang="en-US" sz="3200" b="0" dirty="0"/>
              <a:t>Dr. Cathal McCrory (Content)</a:t>
            </a:r>
          </a:p>
          <a:p>
            <a:pPr algn="ctr"/>
            <a:r>
              <a:rPr lang="en-US" sz="3200" b="0" dirty="0"/>
              <a:t>Prof. Rose Anne Kenny (Assistance)</a:t>
            </a:r>
          </a:p>
          <a:p>
            <a:pPr algn="ctr"/>
            <a:r>
              <a:rPr lang="en-US" sz="3200" b="0" dirty="0"/>
              <a:t>TILDA Authors (Publications)</a:t>
            </a:r>
          </a:p>
          <a:p>
            <a:pPr algn="ctr"/>
            <a:endParaRPr lang="en-US" sz="3600" dirty="0"/>
          </a:p>
          <a:p>
            <a:pPr algn="ctr"/>
            <a:r>
              <a:rPr lang="en-US" sz="3600" dirty="0">
                <a:solidFill>
                  <a:schemeClr val="accent1"/>
                </a:solidFill>
              </a:rPr>
              <a:t>QUESTIONS?</a:t>
            </a:r>
          </a:p>
          <a:p>
            <a:pPr algn="ctr"/>
            <a:r>
              <a:rPr lang="en-US" sz="3600" dirty="0">
                <a:solidFill>
                  <a:srgbClr val="FF0000"/>
                </a:solidFill>
              </a:rPr>
              <a:t>THANK YOU!</a:t>
            </a:r>
          </a:p>
        </p:txBody>
      </p:sp>
    </p:spTree>
    <p:extLst>
      <p:ext uri="{BB962C8B-B14F-4D97-AF65-F5344CB8AC3E}">
        <p14:creationId xmlns:p14="http://schemas.microsoft.com/office/powerpoint/2010/main" val="240421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521563" y="1496217"/>
            <a:ext cx="8100874" cy="4714614"/>
          </a:xfrm>
        </p:spPr>
        <p:txBody>
          <a:bodyPr/>
          <a:lstStyle/>
          <a:p>
            <a:pPr marL="342900" indent="-342900">
              <a:buFont typeface="Arial" panose="020B0604020202020204" pitchFamily="34" charset="0"/>
              <a:buChar char="•"/>
            </a:pPr>
            <a:r>
              <a:rPr lang="en-US" sz="2400" b="0" dirty="0"/>
              <a:t>Attempts to </a:t>
            </a:r>
            <a:r>
              <a:rPr lang="en-US" sz="2400" b="0" dirty="0">
                <a:solidFill>
                  <a:srgbClr val="FF0000"/>
                </a:solidFill>
              </a:rPr>
              <a:t>model the relationship </a:t>
            </a:r>
            <a:r>
              <a:rPr lang="en-US" sz="2400" b="0" dirty="0"/>
              <a:t>between two </a:t>
            </a:r>
            <a:r>
              <a:rPr lang="en-US" sz="2400" b="0" dirty="0">
                <a:solidFill>
                  <a:srgbClr val="FF0000"/>
                </a:solidFill>
              </a:rPr>
              <a:t>variables</a:t>
            </a:r>
            <a:r>
              <a:rPr lang="en-US" sz="2400" b="0" dirty="0"/>
              <a:t> by fitting a </a:t>
            </a:r>
            <a:r>
              <a:rPr lang="en-US" sz="2400" b="0" dirty="0">
                <a:solidFill>
                  <a:srgbClr val="FF0000"/>
                </a:solidFill>
              </a:rPr>
              <a:t>linear equation to observed data</a:t>
            </a:r>
            <a:r>
              <a:rPr lang="en-US" sz="2400" b="0" dirty="0"/>
              <a:t>. One variable is considered to be an explanatory variable, and the other is considered to be a dependent variable. </a:t>
            </a:r>
            <a:r>
              <a:rPr lang="en-IE" sz="1600" b="0" dirty="0"/>
              <a:t>(</a:t>
            </a:r>
            <a:r>
              <a:rPr lang="en-IE" sz="1600" b="0" dirty="0">
                <a:hlinkClick r:id="rId2"/>
              </a:rPr>
              <a:t>http://www.stat.yale.edu/Courses/1997-98/101/linreg.htm</a:t>
            </a:r>
            <a:r>
              <a:rPr lang="en-IE" sz="1600" b="0" dirty="0"/>
              <a:t>)</a:t>
            </a:r>
          </a:p>
          <a:p>
            <a:pPr marL="342900" indent="-342900">
              <a:buFont typeface="Arial" panose="020B0604020202020204" pitchFamily="34" charset="0"/>
              <a:buChar char="•"/>
            </a:pPr>
            <a:r>
              <a:rPr lang="en-US" sz="2400" b="0" dirty="0"/>
              <a:t>A </a:t>
            </a:r>
            <a:r>
              <a:rPr lang="en-US" sz="2400" b="0" dirty="0">
                <a:solidFill>
                  <a:srgbClr val="FF0000"/>
                </a:solidFill>
              </a:rPr>
              <a:t>linear approach </a:t>
            </a:r>
            <a:r>
              <a:rPr lang="en-US" sz="2400" b="0" dirty="0"/>
              <a:t>for modeling the relationship between a </a:t>
            </a:r>
            <a:r>
              <a:rPr lang="en-US" sz="2400" u="sng" dirty="0"/>
              <a:t>scalar</a:t>
            </a:r>
            <a:r>
              <a:rPr lang="en-US" sz="2400" b="0" dirty="0"/>
              <a:t> </a:t>
            </a:r>
            <a:r>
              <a:rPr lang="en-US" sz="2400" b="0" dirty="0">
                <a:solidFill>
                  <a:srgbClr val="FF0000"/>
                </a:solidFill>
              </a:rPr>
              <a:t>response</a:t>
            </a:r>
            <a:r>
              <a:rPr lang="en-US" sz="2400" b="0" dirty="0"/>
              <a:t> and </a:t>
            </a:r>
            <a:r>
              <a:rPr lang="en-US" sz="2400" b="0" dirty="0">
                <a:solidFill>
                  <a:srgbClr val="FF0000"/>
                </a:solidFill>
              </a:rPr>
              <a:t>one or more explanatory variables </a:t>
            </a:r>
            <a:r>
              <a:rPr lang="en-US" sz="2400" b="0" dirty="0"/>
              <a:t>(also known as dependent and independent variables). </a:t>
            </a:r>
            <a:r>
              <a:rPr lang="en-US" sz="1600" b="0" dirty="0"/>
              <a:t>(</a:t>
            </a:r>
            <a:r>
              <a:rPr lang="en-US" sz="1600" b="0" dirty="0">
                <a:hlinkClick r:id="rId3"/>
              </a:rPr>
              <a:t>https://en.wikipedia.org/wiki/Linear_regression</a:t>
            </a:r>
            <a:r>
              <a:rPr lang="en-US" sz="1600" b="0" dirty="0"/>
              <a:t>)</a:t>
            </a:r>
          </a:p>
          <a:p>
            <a:pPr marL="342900" indent="-342900">
              <a:buFont typeface="Arial" panose="020B0604020202020204" pitchFamily="34" charset="0"/>
              <a:buChar char="•"/>
            </a:pPr>
            <a:r>
              <a:rPr lang="en-US" sz="2400" b="0" dirty="0"/>
              <a:t>The relationships are modeled using </a:t>
            </a:r>
            <a:r>
              <a:rPr lang="en-US" sz="2400" b="0" dirty="0">
                <a:solidFill>
                  <a:srgbClr val="FF0000"/>
                </a:solidFill>
              </a:rPr>
              <a:t>linear predictor functions </a:t>
            </a:r>
            <a:r>
              <a:rPr lang="en-US" sz="2400" b="0" dirty="0"/>
              <a:t>whose unknown model parameters are estimated from the data. Such models are called “</a:t>
            </a:r>
            <a:r>
              <a:rPr lang="en-US" sz="2400" b="0" dirty="0">
                <a:solidFill>
                  <a:srgbClr val="FF0000"/>
                </a:solidFill>
              </a:rPr>
              <a:t>linear models</a:t>
            </a:r>
            <a:r>
              <a:rPr lang="en-US" sz="2400" b="0" dirty="0"/>
              <a:t>”.</a:t>
            </a:r>
            <a:endParaRPr lang="en-IE" sz="2400" b="0" dirty="0"/>
          </a:p>
          <a:p>
            <a:pPr marL="342900" indent="-342900">
              <a:buFont typeface="Arial" panose="020B0604020202020204" pitchFamily="34" charset="0"/>
              <a:buChar char="•"/>
            </a:pPr>
            <a:endParaRPr lang="en-IE" sz="2400" b="0" dirty="0"/>
          </a:p>
          <a:p>
            <a:endParaRPr lang="en-IE" sz="2400" b="0" dirty="0"/>
          </a:p>
          <a:p>
            <a:pPr marL="342900" indent="-342900">
              <a:buFont typeface="Arial" panose="020B0604020202020204" pitchFamily="34" charset="0"/>
              <a:buChar char="•"/>
            </a:pPr>
            <a:endParaRPr lang="en-IE" sz="1600" b="0" dirty="0">
              <a:solidFill>
                <a:srgbClr val="FF0000"/>
              </a:solidFill>
            </a:endParaRPr>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55600" y="236536"/>
            <a:ext cx="8229600" cy="787400"/>
          </a:xfrm>
        </p:spPr>
        <p:txBody>
          <a:bodyPr>
            <a:normAutofit fontScale="90000"/>
          </a:bodyPr>
          <a:lstStyle/>
          <a:p>
            <a:endParaRPr lang="en-IE" dirty="0"/>
          </a:p>
          <a:p>
            <a:pPr algn="ctr"/>
            <a:r>
              <a:rPr lang="en-IE" sz="4000" b="1" dirty="0"/>
              <a:t>Definition: Linear Regression</a:t>
            </a:r>
          </a:p>
        </p:txBody>
      </p:sp>
    </p:spTree>
    <p:extLst>
      <p:ext uri="{BB962C8B-B14F-4D97-AF65-F5344CB8AC3E}">
        <p14:creationId xmlns:p14="http://schemas.microsoft.com/office/powerpoint/2010/main" val="23849756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585926" y="1411550"/>
            <a:ext cx="8100874" cy="4714614"/>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2400" b="0" dirty="0"/>
              <a:t>The case of </a:t>
            </a:r>
            <a:r>
              <a:rPr lang="en-US" sz="2400" dirty="0">
                <a:solidFill>
                  <a:schemeClr val="tx2"/>
                </a:solidFill>
              </a:rPr>
              <a:t>one explanatory variable </a:t>
            </a:r>
            <a:r>
              <a:rPr lang="en-US" sz="2400" b="0" dirty="0"/>
              <a:t>is called </a:t>
            </a:r>
            <a:r>
              <a:rPr lang="en-US" sz="2400" dirty="0">
                <a:solidFill>
                  <a:srgbClr val="FF0000"/>
                </a:solidFill>
              </a:rPr>
              <a:t>simple linear regression</a:t>
            </a:r>
          </a:p>
          <a:p>
            <a:pPr marL="342900" indent="-342900">
              <a:buFont typeface="Arial" panose="020B0604020202020204" pitchFamily="34" charset="0"/>
              <a:buChar char="•"/>
            </a:pPr>
            <a:r>
              <a:rPr lang="en-US" sz="2400" b="0" dirty="0">
                <a:solidFill>
                  <a:schemeClr val="tx2"/>
                </a:solidFill>
              </a:rPr>
              <a:t>More than one</a:t>
            </a:r>
            <a:r>
              <a:rPr lang="en-US" sz="2400" b="0" dirty="0">
                <a:solidFill>
                  <a:srgbClr val="FF0000"/>
                </a:solidFill>
              </a:rPr>
              <a:t> </a:t>
            </a:r>
            <a:r>
              <a:rPr lang="en-US" sz="2400" b="0" dirty="0"/>
              <a:t>explanatory variable is called </a:t>
            </a:r>
            <a:r>
              <a:rPr lang="en-US" sz="2400" dirty="0">
                <a:solidFill>
                  <a:srgbClr val="FF0000"/>
                </a:solidFill>
              </a:rPr>
              <a:t>multiple linear regression</a:t>
            </a:r>
          </a:p>
          <a:p>
            <a:pPr marL="342900" indent="-342900">
              <a:buFont typeface="Arial" panose="020B0604020202020204" pitchFamily="34" charset="0"/>
              <a:buChar char="•"/>
            </a:pPr>
            <a:r>
              <a:rPr lang="en-IE" sz="2400" b="0" dirty="0"/>
              <a:t>Often used when an “experiment” is not possible – deals with real variation</a:t>
            </a:r>
          </a:p>
          <a:p>
            <a:pPr marL="342900" indent="-342900">
              <a:buFont typeface="Arial" panose="020B0604020202020204" pitchFamily="34" charset="0"/>
              <a:buChar char="•"/>
            </a:pPr>
            <a:r>
              <a:rPr lang="en-IE" sz="2400" b="0" dirty="0">
                <a:solidFill>
                  <a:srgbClr val="FF0000"/>
                </a:solidFill>
              </a:rPr>
              <a:t>Dependent</a:t>
            </a:r>
            <a:r>
              <a:rPr lang="en-IE" sz="2400" b="0" dirty="0"/>
              <a:t> Variable (outcome) is continuous or discrete</a:t>
            </a:r>
          </a:p>
          <a:p>
            <a:pPr marL="342900" indent="-342900">
              <a:buFont typeface="Arial" panose="020B0604020202020204" pitchFamily="34" charset="0"/>
              <a:buChar char="•"/>
            </a:pPr>
            <a:r>
              <a:rPr lang="en-IE" sz="2400" b="0" dirty="0">
                <a:solidFill>
                  <a:srgbClr val="FF0000"/>
                </a:solidFill>
              </a:rPr>
              <a:t>Independent</a:t>
            </a:r>
            <a:r>
              <a:rPr lang="en-IE" sz="2400" b="0" dirty="0"/>
              <a:t> variables may be any type (categorical or continuous)</a:t>
            </a:r>
          </a:p>
          <a:p>
            <a:pPr marL="342900" indent="-342900">
              <a:buFont typeface="Arial" panose="020B0604020202020204" pitchFamily="34" charset="0"/>
              <a:buChar char="•"/>
            </a:pPr>
            <a:endParaRPr lang="en-IE" sz="2400" b="0" dirty="0"/>
          </a:p>
          <a:p>
            <a:pPr marL="342900" indent="-342900">
              <a:buFont typeface="Arial" panose="020B0604020202020204" pitchFamily="34" charset="0"/>
              <a:buChar char="•"/>
            </a:pPr>
            <a:endParaRPr lang="en-IE" sz="2400" b="0" dirty="0"/>
          </a:p>
          <a:p>
            <a:endParaRPr lang="en-IE" sz="2400" b="0" dirty="0"/>
          </a:p>
          <a:p>
            <a:pPr marL="342900" indent="-342900">
              <a:buFont typeface="Arial" panose="020B0604020202020204" pitchFamily="34" charset="0"/>
              <a:buChar char="•"/>
            </a:pPr>
            <a:endParaRPr lang="en-IE" sz="1600" b="0" dirty="0">
              <a:solidFill>
                <a:srgbClr val="FF0000"/>
              </a:solidFill>
            </a:endParaRPr>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28474" y="624150"/>
            <a:ext cx="8229600" cy="787400"/>
          </a:xfrm>
        </p:spPr>
        <p:txBody>
          <a:bodyPr>
            <a:normAutofit/>
          </a:bodyPr>
          <a:lstStyle/>
          <a:p>
            <a:pPr algn="ctr"/>
            <a:r>
              <a:rPr lang="en-IE" sz="4000" b="1" dirty="0"/>
              <a:t>Linear Regression</a:t>
            </a:r>
          </a:p>
        </p:txBody>
      </p:sp>
    </p:spTree>
    <p:extLst>
      <p:ext uri="{BB962C8B-B14F-4D97-AF65-F5344CB8AC3E}">
        <p14:creationId xmlns:p14="http://schemas.microsoft.com/office/powerpoint/2010/main" val="24997616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E993-5999-6B41-95D9-C3E01E48FE98}"/>
              </a:ext>
            </a:extLst>
          </p:cNvPr>
          <p:cNvSpPr>
            <a:spLocks noGrp="1"/>
          </p:cNvSpPr>
          <p:nvPr>
            <p:ph type="title"/>
          </p:nvPr>
        </p:nvSpPr>
        <p:spPr/>
        <p:txBody>
          <a:bodyPr/>
          <a:lstStyle/>
          <a:p>
            <a:pPr algn="ctr"/>
            <a:r>
              <a:rPr lang="en-US" b="1" dirty="0"/>
              <a:t>Scatterplots</a:t>
            </a:r>
          </a:p>
        </p:txBody>
      </p:sp>
      <p:pic>
        <p:nvPicPr>
          <p:cNvPr id="5" name="Picture 4" descr="Chart, scatter chart&#10;&#10;Description automatically generated">
            <a:extLst>
              <a:ext uri="{FF2B5EF4-FFF2-40B4-BE49-F238E27FC236}">
                <a16:creationId xmlns:a16="http://schemas.microsoft.com/office/drawing/2014/main" id="{3B470F24-B46B-7544-A93A-F0C1BAADF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454" y="2698044"/>
            <a:ext cx="6205092" cy="3608402"/>
          </a:xfrm>
          <a:prstGeom prst="rect">
            <a:avLst/>
          </a:prstGeom>
        </p:spPr>
      </p:pic>
      <p:sp>
        <p:nvSpPr>
          <p:cNvPr id="6" name="Rectangle 5">
            <a:extLst>
              <a:ext uri="{FF2B5EF4-FFF2-40B4-BE49-F238E27FC236}">
                <a16:creationId xmlns:a16="http://schemas.microsoft.com/office/drawing/2014/main" id="{96C97453-B247-C148-85DC-0D5CD28395FF}"/>
              </a:ext>
            </a:extLst>
          </p:cNvPr>
          <p:cNvSpPr/>
          <p:nvPr/>
        </p:nvSpPr>
        <p:spPr>
          <a:xfrm>
            <a:off x="609600" y="1301990"/>
            <a:ext cx="7924800" cy="1015663"/>
          </a:xfrm>
          <a:prstGeom prst="rect">
            <a:avLst/>
          </a:prstGeom>
        </p:spPr>
        <p:txBody>
          <a:bodyPr wrap="square">
            <a:spAutoFit/>
          </a:bodyPr>
          <a:lstStyle/>
          <a:p>
            <a:r>
              <a:rPr lang="en-IE" sz="2000" dirty="0">
                <a:solidFill>
                  <a:srgbClr val="000000"/>
                </a:solidFill>
                <a:latin typeface="Calibri" panose="020F0502020204030204" pitchFamily="34" charset="0"/>
                <a:cs typeface="Calibri" panose="020F0502020204030204" pitchFamily="34" charset="0"/>
              </a:rPr>
              <a:t>A scatterplot is a visual representation of the relationship or </a:t>
            </a:r>
            <a:r>
              <a:rPr lang="en-IE" sz="2000" dirty="0">
                <a:solidFill>
                  <a:srgbClr val="FF0000"/>
                </a:solidFill>
                <a:latin typeface="Calibri" panose="020F0502020204030204" pitchFamily="34" charset="0"/>
                <a:cs typeface="Calibri" panose="020F0502020204030204" pitchFamily="34" charset="0"/>
              </a:rPr>
              <a:t>association</a:t>
            </a:r>
            <a:r>
              <a:rPr lang="en-IE" sz="2000" dirty="0">
                <a:solidFill>
                  <a:srgbClr val="000000"/>
                </a:solidFill>
                <a:latin typeface="Calibri" panose="020F0502020204030204" pitchFamily="34" charset="0"/>
                <a:cs typeface="Calibri" panose="020F0502020204030204" pitchFamily="34" charset="0"/>
              </a:rPr>
              <a:t> </a:t>
            </a:r>
            <a:r>
              <a:rPr lang="en-IE" sz="2000" u="sng" dirty="0">
                <a:solidFill>
                  <a:srgbClr val="FF0000"/>
                </a:solidFill>
                <a:latin typeface="Calibri" panose="020F0502020204030204" pitchFamily="34" charset="0"/>
                <a:cs typeface="Calibri" panose="020F0502020204030204" pitchFamily="34" charset="0"/>
              </a:rPr>
              <a:t>between two continuous variables</a:t>
            </a:r>
            <a:r>
              <a:rPr lang="en-IE" sz="2000" dirty="0">
                <a:solidFill>
                  <a:srgbClr val="000000"/>
                </a:solidFill>
                <a:latin typeface="Calibri" panose="020F0502020204030204" pitchFamily="34" charset="0"/>
                <a:cs typeface="Calibri" panose="020F0502020204030204" pitchFamily="34" charset="0"/>
              </a:rPr>
              <a:t>, which are represented as points for each pair of scores.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655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D76AE-58C9-854A-81CA-F35DB298E92E}"/>
              </a:ext>
            </a:extLst>
          </p:cNvPr>
          <p:cNvSpPr>
            <a:spLocks noGrp="1"/>
          </p:cNvSpPr>
          <p:nvPr>
            <p:ph idx="1"/>
          </p:nvPr>
        </p:nvSpPr>
        <p:spPr>
          <a:xfrm>
            <a:off x="689170" y="1071693"/>
            <a:ext cx="7643674" cy="4714614"/>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2400" b="0" dirty="0"/>
              <a:t>They are related but distinct</a:t>
            </a:r>
          </a:p>
          <a:p>
            <a:pPr marL="342900" indent="-342900">
              <a:buFont typeface="Arial" panose="020B0604020202020204" pitchFamily="34" charset="0"/>
              <a:buChar char="•"/>
            </a:pPr>
            <a:r>
              <a:rPr lang="en-US" sz="2400" b="0" dirty="0"/>
              <a:t>Concept: </a:t>
            </a:r>
            <a:r>
              <a:rPr lang="en-US" sz="2400" b="0" dirty="0">
                <a:solidFill>
                  <a:srgbClr val="FF0000"/>
                </a:solidFill>
              </a:rPr>
              <a:t>Linear regression fits the “ best line” through a graph of data points</a:t>
            </a:r>
          </a:p>
          <a:p>
            <a:pPr marL="342900" indent="-342900">
              <a:buFont typeface="Arial" panose="020B0604020202020204" pitchFamily="34" charset="0"/>
              <a:buChar char="•"/>
            </a:pPr>
            <a:r>
              <a:rPr lang="en-US" sz="2400" b="0" dirty="0"/>
              <a:t>Simple view: It finds the straight line that that comes closest to the points on a graph</a:t>
            </a:r>
          </a:p>
          <a:p>
            <a:pPr marL="342900" indent="-342900">
              <a:buFont typeface="Arial" panose="020B0604020202020204" pitchFamily="34" charset="0"/>
              <a:buChar char="•"/>
            </a:pPr>
            <a:r>
              <a:rPr lang="en-US" sz="2400" b="0" dirty="0"/>
              <a:t>Correlation </a:t>
            </a:r>
            <a:r>
              <a:rPr lang="en-US" sz="2400" b="0" dirty="0">
                <a:solidFill>
                  <a:srgbClr val="FF0000"/>
                </a:solidFill>
              </a:rPr>
              <a:t>quantifies the degree to which the data are related</a:t>
            </a:r>
            <a:r>
              <a:rPr lang="en-US" sz="2400" b="0" dirty="0"/>
              <a:t> but does NOT fit a line to the data</a:t>
            </a:r>
            <a:endParaRPr lang="en-IE" sz="2400" b="0" dirty="0"/>
          </a:p>
          <a:p>
            <a:pPr marL="342900" indent="-342900">
              <a:buFont typeface="Arial" panose="020B0604020202020204" pitchFamily="34" charset="0"/>
              <a:buChar char="•"/>
            </a:pPr>
            <a:r>
              <a:rPr lang="en-IE" sz="2400" dirty="0">
                <a:solidFill>
                  <a:srgbClr val="FF0000"/>
                </a:solidFill>
              </a:rPr>
              <a:t>Correlation</a:t>
            </a:r>
            <a:r>
              <a:rPr lang="en-IE" sz="2400" b="0" dirty="0"/>
              <a:t>: X and Y are interchangeable</a:t>
            </a:r>
          </a:p>
          <a:p>
            <a:pPr marL="342900" indent="-342900">
              <a:buFont typeface="Arial" panose="020B0604020202020204" pitchFamily="34" charset="0"/>
              <a:buChar char="•"/>
            </a:pPr>
            <a:r>
              <a:rPr lang="en-IE" sz="2400" dirty="0">
                <a:solidFill>
                  <a:srgbClr val="FF0000"/>
                </a:solidFill>
              </a:rPr>
              <a:t>Regression</a:t>
            </a:r>
            <a:r>
              <a:rPr lang="en-IE" sz="2400" b="0" dirty="0"/>
              <a:t>: finds the line that best predicts Y from X</a:t>
            </a:r>
          </a:p>
          <a:p>
            <a:r>
              <a:rPr lang="en-IE" sz="1600" b="0" dirty="0" err="1"/>
              <a:t>Motulsky</a:t>
            </a:r>
            <a:r>
              <a:rPr lang="en-IE" sz="1600" b="0" dirty="0"/>
              <a:t> H. Intuitive Biostatistics: A nonmathematical guide to statistical thinking.  4</a:t>
            </a:r>
            <a:r>
              <a:rPr lang="en-IE" sz="1600" b="0" baseline="30000" dirty="0"/>
              <a:t>th</a:t>
            </a:r>
            <a:r>
              <a:rPr lang="en-IE" sz="1600" b="0" dirty="0"/>
              <a:t> ed. Oxford University Press 2018.</a:t>
            </a:r>
          </a:p>
          <a:p>
            <a:endParaRPr lang="en-IE" sz="1600" b="0" dirty="0"/>
          </a:p>
        </p:txBody>
      </p:sp>
      <p:sp>
        <p:nvSpPr>
          <p:cNvPr id="4" name="Content Placeholder 2">
            <a:extLst>
              <a:ext uri="{FF2B5EF4-FFF2-40B4-BE49-F238E27FC236}">
                <a16:creationId xmlns:a16="http://schemas.microsoft.com/office/drawing/2014/main" id="{AB8538CC-11A4-CC4A-A607-851FC4FBFF97}"/>
              </a:ext>
            </a:extLst>
          </p:cNvPr>
          <p:cNvSpPr>
            <a:spLocks noGrp="1"/>
          </p:cNvSpPr>
          <p:nvPr>
            <p:ph type="title"/>
          </p:nvPr>
        </p:nvSpPr>
        <p:spPr>
          <a:xfrm>
            <a:off x="396207" y="338136"/>
            <a:ext cx="8229600" cy="787400"/>
          </a:xfrm>
        </p:spPr>
        <p:txBody>
          <a:bodyPr>
            <a:normAutofit/>
          </a:bodyPr>
          <a:lstStyle/>
          <a:p>
            <a:pPr algn="ctr"/>
            <a:r>
              <a:rPr lang="en-IE" sz="4000" b="1" dirty="0"/>
              <a:t>Correlation      Linear Regression</a:t>
            </a:r>
          </a:p>
        </p:txBody>
      </p:sp>
      <p:sp>
        <p:nvSpPr>
          <p:cNvPr id="2" name="Not Equal 1">
            <a:extLst>
              <a:ext uri="{FF2B5EF4-FFF2-40B4-BE49-F238E27FC236}">
                <a16:creationId xmlns:a16="http://schemas.microsoft.com/office/drawing/2014/main" id="{4DA35B0C-9564-D93F-22E0-38BB86EE1D37}"/>
              </a:ext>
            </a:extLst>
          </p:cNvPr>
          <p:cNvSpPr/>
          <p:nvPr/>
        </p:nvSpPr>
        <p:spPr>
          <a:xfrm>
            <a:off x="3572933" y="662251"/>
            <a:ext cx="524933" cy="330199"/>
          </a:xfrm>
          <a:prstGeom prst="mathNotEqual">
            <a:avLst>
              <a:gd name="adj1" fmla="val 23520"/>
              <a:gd name="adj2" fmla="val 6600000"/>
              <a:gd name="adj3" fmla="val 11760"/>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Tree>
    <p:extLst>
      <p:ext uri="{BB962C8B-B14F-4D97-AF65-F5344CB8AC3E}">
        <p14:creationId xmlns:p14="http://schemas.microsoft.com/office/powerpoint/2010/main" val="30004948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462A-974D-4EC3-A1BF-BA70F09BE794}"/>
              </a:ext>
            </a:extLst>
          </p:cNvPr>
          <p:cNvSpPr>
            <a:spLocks noGrp="1"/>
          </p:cNvSpPr>
          <p:nvPr>
            <p:ph type="title"/>
          </p:nvPr>
        </p:nvSpPr>
        <p:spPr/>
        <p:txBody>
          <a:bodyPr/>
          <a:lstStyle/>
          <a:p>
            <a:pPr algn="ctr"/>
            <a:r>
              <a:rPr lang="en-IE" b="1" dirty="0"/>
              <a:t>A Line of Best Fit</a:t>
            </a:r>
          </a:p>
        </p:txBody>
      </p:sp>
      <p:sp>
        <p:nvSpPr>
          <p:cNvPr id="3" name="Text Placeholder 2">
            <a:extLst>
              <a:ext uri="{FF2B5EF4-FFF2-40B4-BE49-F238E27FC236}">
                <a16:creationId xmlns:a16="http://schemas.microsoft.com/office/drawing/2014/main" id="{9EAF314E-121E-4E98-8E7F-932D37633E55}"/>
              </a:ext>
            </a:extLst>
          </p:cNvPr>
          <p:cNvSpPr>
            <a:spLocks noGrp="1"/>
          </p:cNvSpPr>
          <p:nvPr>
            <p:ph type="body" sz="quarter" idx="10"/>
          </p:nvPr>
        </p:nvSpPr>
        <p:spPr>
          <a:xfrm>
            <a:off x="828675" y="1276710"/>
            <a:ext cx="7500938" cy="4644554"/>
          </a:xfrm>
        </p:spPr>
        <p:txBody>
          <a:bodyPr/>
          <a:lstStyle/>
          <a:p>
            <a:r>
              <a:rPr lang="en-IE" b="0" dirty="0">
                <a:solidFill>
                  <a:srgbClr val="FF0000"/>
                </a:solidFill>
              </a:rPr>
              <a:t>A </a:t>
            </a:r>
            <a:r>
              <a:rPr lang="en-IE" dirty="0">
                <a:solidFill>
                  <a:srgbClr val="FF0000"/>
                </a:solidFill>
              </a:rPr>
              <a:t>regression line </a:t>
            </a:r>
            <a:r>
              <a:rPr lang="en-IE" b="0" dirty="0">
                <a:solidFill>
                  <a:srgbClr val="FF0000"/>
                </a:solidFill>
              </a:rPr>
              <a:t>is simply a single line that </a:t>
            </a:r>
            <a:r>
              <a:rPr lang="en-IE" dirty="0">
                <a:solidFill>
                  <a:srgbClr val="FF0000"/>
                </a:solidFill>
              </a:rPr>
              <a:t>best fits the data </a:t>
            </a:r>
            <a:r>
              <a:rPr lang="en-IE" b="0" dirty="0">
                <a:solidFill>
                  <a:srgbClr val="FF0000"/>
                </a:solidFill>
              </a:rPr>
              <a:t>(in terms of having the smallest overall distance from the line to the points). </a:t>
            </a:r>
            <a:r>
              <a:rPr lang="en-IE" b="0" dirty="0"/>
              <a:t>Statisticians call this technique for finding the best-fitting line a </a:t>
            </a:r>
            <a:r>
              <a:rPr lang="en-IE" b="0" i="1" dirty="0"/>
              <a:t>simple linear regression analysis using the </a:t>
            </a:r>
            <a:r>
              <a:rPr lang="en-IE" b="0" i="1" u="sng" dirty="0"/>
              <a:t>ordinary least squares </a:t>
            </a:r>
            <a:r>
              <a:rPr lang="en-IE" b="0" i="1" dirty="0"/>
              <a:t>(OLS) method.</a:t>
            </a:r>
          </a:p>
          <a:p>
            <a:endParaRPr lang="en-IE" dirty="0"/>
          </a:p>
        </p:txBody>
      </p:sp>
      <p:pic>
        <p:nvPicPr>
          <p:cNvPr id="6" name="Picture 5" descr="Chart, scatter chart&#10;&#10;Description automatically generated">
            <a:extLst>
              <a:ext uri="{FF2B5EF4-FFF2-40B4-BE49-F238E27FC236}">
                <a16:creationId xmlns:a16="http://schemas.microsoft.com/office/drawing/2014/main" id="{6DB91C3F-756B-474E-AADB-6FD292A1B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471" y="2810387"/>
            <a:ext cx="4357823" cy="3604008"/>
          </a:xfrm>
          <a:prstGeom prst="rect">
            <a:avLst/>
          </a:prstGeom>
        </p:spPr>
      </p:pic>
      <p:sp>
        <p:nvSpPr>
          <p:cNvPr id="7" name="TextBox 6">
            <a:extLst>
              <a:ext uri="{FF2B5EF4-FFF2-40B4-BE49-F238E27FC236}">
                <a16:creationId xmlns:a16="http://schemas.microsoft.com/office/drawing/2014/main" id="{46EC0972-18F7-4DE7-8CAD-66A3BABC6A23}"/>
              </a:ext>
            </a:extLst>
          </p:cNvPr>
          <p:cNvSpPr txBox="1"/>
          <p:nvPr/>
        </p:nvSpPr>
        <p:spPr>
          <a:xfrm>
            <a:off x="6745857" y="3347049"/>
            <a:ext cx="2214113" cy="1754326"/>
          </a:xfrm>
          <a:prstGeom prst="rect">
            <a:avLst/>
          </a:prstGeom>
          <a:noFill/>
        </p:spPr>
        <p:txBody>
          <a:bodyPr wrap="square" rtlCol="0">
            <a:spAutoFit/>
          </a:bodyPr>
          <a:lstStyle/>
          <a:p>
            <a:r>
              <a:rPr lang="en-IE" dirty="0"/>
              <a:t>The </a:t>
            </a:r>
            <a:r>
              <a:rPr lang="en-IE" dirty="0">
                <a:solidFill>
                  <a:srgbClr val="FF0000"/>
                </a:solidFill>
              </a:rPr>
              <a:t>error</a:t>
            </a:r>
            <a:r>
              <a:rPr lang="en-IE" dirty="0"/>
              <a:t> here represents how far the predicted values of y (y-hat) differ from the observed values of y</a:t>
            </a:r>
          </a:p>
        </p:txBody>
      </p:sp>
    </p:spTree>
    <p:extLst>
      <p:ext uri="{BB962C8B-B14F-4D97-AF65-F5344CB8AC3E}">
        <p14:creationId xmlns:p14="http://schemas.microsoft.com/office/powerpoint/2010/main" val="1944955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8.9.5.5"/>
  <p:tag name="PPTVERSION" val="16"/>
  <p:tag name="TPOS" val="6"/>
</p:tagLst>
</file>

<file path=ppt/theme/theme1.xml><?xml version="1.0" encoding="utf-8"?>
<a:theme xmlns:a="http://schemas.openxmlformats.org/drawingml/2006/main" name="Trinity_PPT_Calibri_Option2">
  <a:themeElements>
    <a:clrScheme name="Custom 5 1">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070BB"/>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Trinity_PPT_Calibri_Option2</Template>
  <TotalTime>2590</TotalTime>
  <Words>2364</Words>
  <Application>Microsoft Office PowerPoint</Application>
  <PresentationFormat>On-screen Show (4:3)</PresentationFormat>
  <Paragraphs>252</Paragraphs>
  <Slides>41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BerkeleyStd-Medium</vt:lpstr>
      <vt:lpstr>Calibri</vt:lpstr>
      <vt:lpstr>Cambria Math</vt:lpstr>
      <vt:lpstr>Minion Pro</vt:lpstr>
      <vt:lpstr>SabonLTStd-Bold</vt:lpstr>
      <vt:lpstr>SabonLTStd-Roman</vt:lpstr>
      <vt:lpstr>Times New Roman</vt:lpstr>
      <vt:lpstr>UniversLTStd-Bold</vt:lpstr>
      <vt:lpstr>Wingdings</vt:lpstr>
      <vt:lpstr>Trinity_PPT_Calibri_Option2</vt:lpstr>
      <vt:lpstr>       Introduction to Epidemiology and Biostatistics  Class 5: May 19, 2022  Linear Regression</vt:lpstr>
      <vt:lpstr>Class Information</vt:lpstr>
      <vt:lpstr>Class 5 Lecture Outline</vt:lpstr>
      <vt:lpstr>Terminology</vt:lpstr>
      <vt:lpstr> Definition: Linear Regression</vt:lpstr>
      <vt:lpstr>Linear Regression</vt:lpstr>
      <vt:lpstr>Scatterplots</vt:lpstr>
      <vt:lpstr>Correlation      Linear Regression</vt:lpstr>
      <vt:lpstr>A Line of Best Fit</vt:lpstr>
      <vt:lpstr>Components of Linear Regression</vt:lpstr>
      <vt:lpstr>Components of Simple Linear Regression</vt:lpstr>
      <vt:lpstr>PowerPoint Presentation</vt:lpstr>
      <vt:lpstr>Multiple Linear Regression</vt:lpstr>
      <vt:lpstr>How to Interpret Regression Parameters</vt:lpstr>
      <vt:lpstr>R-squared</vt:lpstr>
      <vt:lpstr>Example: Gender and Gait Speed Comparison of Means</vt:lpstr>
      <vt:lpstr>Example: Gender and Gait Speed Simple Linear Regression</vt:lpstr>
      <vt:lpstr>Multiple Linear Regression</vt:lpstr>
      <vt:lpstr>Example: Gender and Gait Speed Multiple Linear Regression (2 indep vars)</vt:lpstr>
      <vt:lpstr>Example: Gender and Gait Speed Multiple Linear Regression (3 indep vars)</vt:lpstr>
      <vt:lpstr>PowerPoint Presentation</vt:lpstr>
      <vt:lpstr>Briggs, et al. JAGS 2020</vt:lpstr>
      <vt:lpstr>Briggs, et al. JAGS 2020</vt:lpstr>
      <vt:lpstr> LINEAR REGRESSION MODEL Briggs, et al. JAGS 2020</vt:lpstr>
      <vt:lpstr>LINEAR REGRESSION MODEL  Briggs, et al. JAGS 2020</vt:lpstr>
      <vt:lpstr>Confounding</vt:lpstr>
      <vt:lpstr>Examples of Confounding</vt:lpstr>
      <vt:lpstr>Coping with Confounders</vt:lpstr>
      <vt:lpstr>Coping with Confounding: Design Stage</vt:lpstr>
      <vt:lpstr>Coping with Confounding: Analytic Stage</vt:lpstr>
      <vt:lpstr>   EXAMPLE 9.1 Propensity Analysis </vt:lpstr>
      <vt:lpstr>PowerPoint Presentation</vt:lpstr>
      <vt:lpstr>BACKGROUND Figure 1: Life Expectancy at Time of Birth by Area of Deprivation (Quintile)</vt:lpstr>
      <vt:lpstr>Figure 3: Pathways from SES to health</vt:lpstr>
      <vt:lpstr>PowerPoint Presentation</vt:lpstr>
      <vt:lpstr>Methods</vt:lpstr>
      <vt:lpstr>PowerPoint Presentation</vt:lpstr>
      <vt:lpstr>PowerPoint Presentation</vt:lpstr>
      <vt:lpstr>PowerPoint Presentation</vt:lpstr>
      <vt:lpstr>PowerPoint Presentation</vt:lpstr>
      <vt:lpstr>    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Regular 36pt</dc:title>
  <dc:creator>Administrator</dc:creator>
  <cp:lastModifiedBy>Annette L Fitzpatrick</cp:lastModifiedBy>
  <cp:revision>6</cp:revision>
  <cp:lastPrinted>2022-02-18T13:03:56Z</cp:lastPrinted>
  <dcterms:created xsi:type="dcterms:W3CDTF">2015-04-21T16:55:50Z</dcterms:created>
  <dcterms:modified xsi:type="dcterms:W3CDTF">2022-05-19T10:04:42Z</dcterms:modified>
</cp:coreProperties>
</file>